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</p:sldIdLst>
  <p:sldSz cx="8640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50" d="100"/>
          <a:sy n="50" d="100"/>
        </p:scale>
        <p:origin x="23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767462"/>
            <a:ext cx="7344649" cy="3759917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5672376"/>
            <a:ext cx="6480572" cy="26074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61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06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574987"/>
            <a:ext cx="1863165" cy="9152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574987"/>
            <a:ext cx="5481484" cy="915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27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97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2692444"/>
            <a:ext cx="7452658" cy="449240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7227345"/>
            <a:ext cx="7452658" cy="2362447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22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2874937"/>
            <a:ext cx="3672324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2874937"/>
            <a:ext cx="3672324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17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74990"/>
            <a:ext cx="7452658" cy="2087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2647443"/>
            <a:ext cx="3655447" cy="129747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3944914"/>
            <a:ext cx="3655447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2647443"/>
            <a:ext cx="3673450" cy="129747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3944914"/>
            <a:ext cx="3673450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30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08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15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719984"/>
            <a:ext cx="2786871" cy="2519945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1554968"/>
            <a:ext cx="4374386" cy="7674832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3239929"/>
            <a:ext cx="2786871" cy="6002369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15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719984"/>
            <a:ext cx="2786871" cy="2519945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1554968"/>
            <a:ext cx="4374386" cy="7674832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3239929"/>
            <a:ext cx="2786871" cy="6002369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55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574990"/>
            <a:ext cx="7452658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2874937"/>
            <a:ext cx="7452658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10009783"/>
            <a:ext cx="194417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EBEEE-8BCF-4396-BB20-B0B44A5A0D22}" type="datetimeFigureOut">
              <a:rPr lang="tr-TR" smtClean="0"/>
              <a:t>11.09.2025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10009783"/>
            <a:ext cx="291625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10009783"/>
            <a:ext cx="194417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49BA-B13F-4DEB-8DB2-6EBD75B58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49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B675CA0F-9F5B-422D-945A-8C104F310765}"/>
              </a:ext>
            </a:extLst>
          </p:cNvPr>
          <p:cNvSpPr txBox="1"/>
          <p:nvPr/>
        </p:nvSpPr>
        <p:spPr>
          <a:xfrm>
            <a:off x="922550" y="540253"/>
            <a:ext cx="6662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Cambria" panose="02040503050406030204" pitchFamily="18" charset="0"/>
                <a:ea typeface="Cambria" panose="02040503050406030204" pitchFamily="18" charset="0"/>
              </a:rPr>
              <a:t>BALIKESİR ÜNİVERSİTESİ</a:t>
            </a:r>
          </a:p>
          <a:p>
            <a:pPr algn="ctr"/>
            <a:r>
              <a:rPr lang="tr-TR" sz="3200" b="1" dirty="0">
                <a:latin typeface="Cambria" panose="02040503050406030204" pitchFamily="18" charset="0"/>
                <a:ea typeface="Cambria" panose="02040503050406030204" pitchFamily="18" charset="0"/>
              </a:rPr>
              <a:t>FEN BİLİMLERİ ENSTİTÜSÜ</a:t>
            </a: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259DD2DA-81CA-489C-A1DE-ECB556DD7D35}"/>
              </a:ext>
            </a:extLst>
          </p:cNvPr>
          <p:cNvCxnSpPr/>
          <p:nvPr/>
        </p:nvCxnSpPr>
        <p:spPr>
          <a:xfrm>
            <a:off x="566132" y="1869621"/>
            <a:ext cx="75084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64F14CF-4148-4B7F-B559-2FD1F0641D96}"/>
              </a:ext>
            </a:extLst>
          </p:cNvPr>
          <p:cNvSpPr txBox="1"/>
          <p:nvPr/>
        </p:nvSpPr>
        <p:spPr>
          <a:xfrm>
            <a:off x="206164" y="2476035"/>
            <a:ext cx="7886246" cy="9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15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SEMİNER KONUSU</a:t>
            </a:r>
          </a:p>
          <a:p>
            <a:pPr algn="ctr"/>
            <a:r>
              <a:rPr lang="tr-TR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(Yazı rengi, karakteri, boyutu değiştirilebilir)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9E91254-3FAD-4E08-B305-E2FC31D26D87}"/>
              </a:ext>
            </a:extLst>
          </p:cNvPr>
          <p:cNvSpPr txBox="1"/>
          <p:nvPr/>
        </p:nvSpPr>
        <p:spPr>
          <a:xfrm>
            <a:off x="362908" y="3527580"/>
            <a:ext cx="7610110" cy="16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43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ÖĞRENCİ ADI SOYADI</a:t>
            </a:r>
          </a:p>
          <a:p>
            <a:pPr algn="ctr"/>
            <a:r>
              <a:rPr lang="tr-TR" sz="2743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ANABİLİM DALI</a:t>
            </a:r>
          </a:p>
          <a:p>
            <a:pPr algn="ctr"/>
            <a:r>
              <a:rPr lang="tr-TR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(Yazı rengi, karakteri, boyutu değiştirilebilir)</a:t>
            </a:r>
          </a:p>
          <a:p>
            <a:pPr algn="ctr"/>
            <a:endParaRPr lang="tr-TR" sz="2743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4E34F96-58A2-47EE-BC14-3D9C9DAADA0E}"/>
              </a:ext>
            </a:extLst>
          </p:cNvPr>
          <p:cNvSpPr txBox="1"/>
          <p:nvPr/>
        </p:nvSpPr>
        <p:spPr>
          <a:xfrm>
            <a:off x="464520" y="8345298"/>
            <a:ext cx="7711724" cy="181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29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Tarih: </a:t>
            </a:r>
            <a:r>
              <a:rPr lang="tr-TR" sz="1829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Seminer tarihi</a:t>
            </a:r>
          </a:p>
          <a:p>
            <a:pPr algn="ctr"/>
            <a:r>
              <a:rPr lang="tr-TR" sz="1829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Saat: </a:t>
            </a:r>
            <a:r>
              <a:rPr lang="tr-TR" sz="1829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Seminer saati</a:t>
            </a:r>
          </a:p>
          <a:p>
            <a:pPr algn="ctr"/>
            <a:r>
              <a:rPr lang="tr-TR" sz="1829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Yer: </a:t>
            </a:r>
            <a:r>
              <a:rPr lang="tr-TR" sz="1829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Seminer salonu adı</a:t>
            </a:r>
          </a:p>
          <a:p>
            <a:pPr algn="ctr"/>
            <a:r>
              <a:rPr lang="tr-TR" sz="1829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Adres: </a:t>
            </a:r>
            <a:r>
              <a:rPr lang="tr-TR" sz="1829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Seminer salonu adresi</a:t>
            </a:r>
          </a:p>
          <a:p>
            <a:pPr algn="ctr"/>
            <a:r>
              <a:rPr lang="tr-TR" sz="182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tr-TR" sz="1829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Cambria</a:t>
            </a:r>
            <a:r>
              <a:rPr lang="tr-TR" sz="182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16pt)</a:t>
            </a:r>
          </a:p>
          <a:p>
            <a:endParaRPr lang="tr-TR" sz="2057" dirty="0"/>
          </a:p>
        </p:txBody>
      </p:sp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7A6CB310-35B2-4698-9E0F-8CCCA6E4AC03}"/>
              </a:ext>
            </a:extLst>
          </p:cNvPr>
          <p:cNvCxnSpPr/>
          <p:nvPr/>
        </p:nvCxnSpPr>
        <p:spPr>
          <a:xfrm>
            <a:off x="464520" y="7985060"/>
            <a:ext cx="75084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id="{EF9BDFD1-7A6E-C679-CB8C-0B40EC45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12" y="379501"/>
            <a:ext cx="1412058" cy="141205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BCEC093-BB15-6559-D678-94E74A44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060" y="355571"/>
            <a:ext cx="1443181" cy="142063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087D848-5108-DDCF-BE5B-7FCD0329B041}"/>
              </a:ext>
            </a:extLst>
          </p:cNvPr>
          <p:cNvSpPr txBox="1"/>
          <p:nvPr/>
        </p:nvSpPr>
        <p:spPr>
          <a:xfrm>
            <a:off x="751216" y="5481694"/>
            <a:ext cx="7610110" cy="72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KONU İLE UYUMLU GÖRSEL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D52BA63-FB76-C432-5640-18287AE7A898}"/>
              </a:ext>
            </a:extLst>
          </p:cNvPr>
          <p:cNvSpPr txBox="1"/>
          <p:nvPr/>
        </p:nvSpPr>
        <p:spPr>
          <a:xfrm>
            <a:off x="2050457" y="1430561"/>
            <a:ext cx="4407115" cy="37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2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tr-TR" sz="1829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Cambria</a:t>
            </a:r>
            <a:r>
              <a:rPr lang="tr-TR" sz="182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28pt)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0D7C973-8981-9465-84A8-B5410E2EBAF2}"/>
              </a:ext>
            </a:extLst>
          </p:cNvPr>
          <p:cNvSpPr txBox="1"/>
          <p:nvPr/>
        </p:nvSpPr>
        <p:spPr>
          <a:xfrm>
            <a:off x="0" y="10064518"/>
            <a:ext cx="8866489" cy="40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57" b="1" dirty="0">
                <a:solidFill>
                  <a:srgbClr val="FF0000"/>
                </a:solidFill>
              </a:rPr>
              <a:t>NOT:</a:t>
            </a:r>
            <a:r>
              <a:rPr lang="tr-TR" sz="2057" dirty="0">
                <a:solidFill>
                  <a:srgbClr val="FF0000"/>
                </a:solidFill>
              </a:rPr>
              <a:t> Afiş boyutu 1080px x 1350px boyutlarında ve 4:5 en boy oranında olmalıdır</a:t>
            </a:r>
          </a:p>
        </p:txBody>
      </p:sp>
    </p:spTree>
    <p:extLst>
      <p:ext uri="{BB962C8B-B14F-4D97-AF65-F5344CB8AC3E}">
        <p14:creationId xmlns:p14="http://schemas.microsoft.com/office/powerpoint/2010/main" val="245309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74</Words>
  <Application>Microsoft Office PowerPoint</Application>
  <PresentationFormat>Özel</PresentationFormat>
  <Paragraphs>15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2013 - 2022 Theme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simge sertkaya</dc:creator>
  <cp:lastModifiedBy>Simge Sertkaya</cp:lastModifiedBy>
  <cp:revision>24</cp:revision>
  <dcterms:created xsi:type="dcterms:W3CDTF">2018-11-20T08:07:11Z</dcterms:created>
  <dcterms:modified xsi:type="dcterms:W3CDTF">2025-09-11T09:34:31Z</dcterms:modified>
</cp:coreProperties>
</file>