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3"/>
  </p:notesMasterIdLst>
  <p:sldIdLst>
    <p:sldId id="256" r:id="rId2"/>
  </p:sldIdLst>
  <p:sldSz cx="18000663" cy="25199975"/>
  <p:notesSz cx="7004050" cy="9283700"/>
  <p:defaultTextStyle>
    <a:defPPr>
      <a:defRPr lang="en-US"/>
    </a:defPPr>
    <a:lvl1pPr algn="l" rtl="0" fontAlgn="base">
      <a:spcBef>
        <a:spcPct val="0"/>
      </a:spcBef>
      <a:spcAft>
        <a:spcPct val="0"/>
      </a:spcAft>
      <a:defRPr sz="1740" kern="1200">
        <a:solidFill>
          <a:schemeClr val="tx1"/>
        </a:solidFill>
        <a:latin typeface="Arial" pitchFamily="34" charset="0"/>
        <a:ea typeface="+mn-ea"/>
        <a:cs typeface="+mn-cs"/>
      </a:defRPr>
    </a:lvl1pPr>
    <a:lvl2pPr marL="245424" algn="l" rtl="0" fontAlgn="base">
      <a:spcBef>
        <a:spcPct val="0"/>
      </a:spcBef>
      <a:spcAft>
        <a:spcPct val="0"/>
      </a:spcAft>
      <a:defRPr sz="1740" kern="1200">
        <a:solidFill>
          <a:schemeClr val="tx1"/>
        </a:solidFill>
        <a:latin typeface="Arial" pitchFamily="34" charset="0"/>
        <a:ea typeface="+mn-ea"/>
        <a:cs typeface="+mn-cs"/>
      </a:defRPr>
    </a:lvl2pPr>
    <a:lvl3pPr marL="490849" algn="l" rtl="0" fontAlgn="base">
      <a:spcBef>
        <a:spcPct val="0"/>
      </a:spcBef>
      <a:spcAft>
        <a:spcPct val="0"/>
      </a:spcAft>
      <a:defRPr sz="1740" kern="1200">
        <a:solidFill>
          <a:schemeClr val="tx1"/>
        </a:solidFill>
        <a:latin typeface="Arial" pitchFamily="34" charset="0"/>
        <a:ea typeface="+mn-ea"/>
        <a:cs typeface="+mn-cs"/>
      </a:defRPr>
    </a:lvl3pPr>
    <a:lvl4pPr marL="736274" algn="l" rtl="0" fontAlgn="base">
      <a:spcBef>
        <a:spcPct val="0"/>
      </a:spcBef>
      <a:spcAft>
        <a:spcPct val="0"/>
      </a:spcAft>
      <a:defRPr sz="1740" kern="1200">
        <a:solidFill>
          <a:schemeClr val="tx1"/>
        </a:solidFill>
        <a:latin typeface="Arial" pitchFamily="34" charset="0"/>
        <a:ea typeface="+mn-ea"/>
        <a:cs typeface="+mn-cs"/>
      </a:defRPr>
    </a:lvl4pPr>
    <a:lvl5pPr marL="981697" algn="l" rtl="0" fontAlgn="base">
      <a:spcBef>
        <a:spcPct val="0"/>
      </a:spcBef>
      <a:spcAft>
        <a:spcPct val="0"/>
      </a:spcAft>
      <a:defRPr sz="1740" kern="1200">
        <a:solidFill>
          <a:schemeClr val="tx1"/>
        </a:solidFill>
        <a:latin typeface="Arial" pitchFamily="34" charset="0"/>
        <a:ea typeface="+mn-ea"/>
        <a:cs typeface="+mn-cs"/>
      </a:defRPr>
    </a:lvl5pPr>
    <a:lvl6pPr marL="1227121" algn="l" defTabSz="490849" rtl="0" eaLnBrk="1" latinLnBrk="0" hangingPunct="1">
      <a:defRPr sz="1740" kern="1200">
        <a:solidFill>
          <a:schemeClr val="tx1"/>
        </a:solidFill>
        <a:latin typeface="Arial" pitchFamily="34" charset="0"/>
        <a:ea typeface="+mn-ea"/>
        <a:cs typeface="+mn-cs"/>
      </a:defRPr>
    </a:lvl6pPr>
    <a:lvl7pPr marL="1472546" algn="l" defTabSz="490849" rtl="0" eaLnBrk="1" latinLnBrk="0" hangingPunct="1">
      <a:defRPr sz="1740" kern="1200">
        <a:solidFill>
          <a:schemeClr val="tx1"/>
        </a:solidFill>
        <a:latin typeface="Arial" pitchFamily="34" charset="0"/>
        <a:ea typeface="+mn-ea"/>
        <a:cs typeface="+mn-cs"/>
      </a:defRPr>
    </a:lvl7pPr>
    <a:lvl8pPr marL="1717970" algn="l" defTabSz="490849" rtl="0" eaLnBrk="1" latinLnBrk="0" hangingPunct="1">
      <a:defRPr sz="1740" kern="1200">
        <a:solidFill>
          <a:schemeClr val="tx1"/>
        </a:solidFill>
        <a:latin typeface="Arial" pitchFamily="34" charset="0"/>
        <a:ea typeface="+mn-ea"/>
        <a:cs typeface="+mn-cs"/>
      </a:defRPr>
    </a:lvl8pPr>
    <a:lvl9pPr marL="1963394" algn="l" defTabSz="490849" rtl="0" eaLnBrk="1" latinLnBrk="0" hangingPunct="1">
      <a:defRPr sz="1740"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7937" userDrawn="1">
          <p15:clr>
            <a:srgbClr val="A4A3A4"/>
          </p15:clr>
        </p15:guide>
        <p15:guide id="2" pos="567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366EA4"/>
    <a:srgbClr val="EAEAEA"/>
    <a:srgbClr val="006699"/>
    <a:srgbClr val="CCECFF"/>
    <a:srgbClr val="F8F8F8"/>
    <a:srgbClr val="FFFF66"/>
    <a:srgbClr val="003A7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792" autoAdjust="0"/>
    <p:restoredTop sz="95726" autoAdjust="0"/>
  </p:normalViewPr>
  <p:slideViewPr>
    <p:cSldViewPr>
      <p:cViewPr>
        <p:scale>
          <a:sx n="80" d="100"/>
          <a:sy n="80" d="100"/>
        </p:scale>
        <p:origin x="-806" y="-7022"/>
      </p:cViewPr>
      <p:guideLst>
        <p:guide orient="horz" pos="7937"/>
        <p:guide pos="567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3035300" cy="46513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967163" y="0"/>
            <a:ext cx="3035300" cy="465138"/>
          </a:xfrm>
          <a:prstGeom prst="rect">
            <a:avLst/>
          </a:prstGeom>
        </p:spPr>
        <p:txBody>
          <a:bodyPr vert="horz" lIns="91440" tIns="45720" rIns="91440" bIns="45720" rtlCol="0"/>
          <a:lstStyle>
            <a:lvl1pPr algn="r">
              <a:defRPr sz="1200"/>
            </a:lvl1pPr>
          </a:lstStyle>
          <a:p>
            <a:fld id="{C46D9323-E5E6-462C-8A81-F566471DA325}" type="datetimeFigureOut">
              <a:rPr lang="tr-TR" smtClean="0"/>
              <a:t>5.05.2026</a:t>
            </a:fld>
            <a:endParaRPr lang="tr-TR"/>
          </a:p>
        </p:txBody>
      </p:sp>
      <p:sp>
        <p:nvSpPr>
          <p:cNvPr id="4" name="Slayt Resmi Yer Tutucusu 3"/>
          <p:cNvSpPr>
            <a:spLocks noGrp="1" noRot="1" noChangeAspect="1"/>
          </p:cNvSpPr>
          <p:nvPr>
            <p:ph type="sldImg" idx="2"/>
          </p:nvPr>
        </p:nvSpPr>
        <p:spPr>
          <a:xfrm>
            <a:off x="2382838" y="1160463"/>
            <a:ext cx="2238375" cy="3133725"/>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700088" y="4467225"/>
            <a:ext cx="5603875" cy="3656013"/>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818563"/>
            <a:ext cx="3035300" cy="46513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967163" y="8818563"/>
            <a:ext cx="3035300" cy="465137"/>
          </a:xfrm>
          <a:prstGeom prst="rect">
            <a:avLst/>
          </a:prstGeom>
        </p:spPr>
        <p:txBody>
          <a:bodyPr vert="horz" lIns="91440" tIns="45720" rIns="91440" bIns="45720" rtlCol="0" anchor="b"/>
          <a:lstStyle>
            <a:lvl1pPr algn="r">
              <a:defRPr sz="1200"/>
            </a:lvl1pPr>
          </a:lstStyle>
          <a:p>
            <a:fld id="{243E6C97-973C-4FE3-A4D0-1175954C976F}" type="slidenum">
              <a:rPr lang="tr-TR" smtClean="0"/>
              <a:t>‹#›</a:t>
            </a:fld>
            <a:endParaRPr lang="tr-TR"/>
          </a:p>
        </p:txBody>
      </p:sp>
    </p:spTree>
    <p:extLst>
      <p:ext uri="{BB962C8B-B14F-4D97-AF65-F5344CB8AC3E}">
        <p14:creationId xmlns:p14="http://schemas.microsoft.com/office/powerpoint/2010/main" val="21073385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243E6C97-973C-4FE3-A4D0-1175954C976F}" type="slidenum">
              <a:rPr lang="tr-TR" smtClean="0"/>
              <a:t>1</a:t>
            </a:fld>
            <a:endParaRPr lang="tr-TR"/>
          </a:p>
        </p:txBody>
      </p:sp>
    </p:spTree>
    <p:extLst>
      <p:ext uri="{BB962C8B-B14F-4D97-AF65-F5344CB8AC3E}">
        <p14:creationId xmlns:p14="http://schemas.microsoft.com/office/powerpoint/2010/main" val="143557298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sp>
        <p:nvSpPr>
          <p:cNvPr id="2" name="Instructions"/>
          <p:cNvSpPr/>
          <p:nvPr userDrawn="1"/>
        </p:nvSpPr>
        <p:spPr>
          <a:xfrm>
            <a:off x="-5625207" y="1"/>
            <a:ext cx="5250194" cy="2519997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3740" tIns="93740" rIns="93740" bIns="93740" rtlCol="0" anchor="t"/>
          <a:lstStyle>
            <a:defPPr>
              <a:defRPr lang="en-US"/>
            </a:defPPr>
            <a:lvl1pPr marL="0" algn="l" defTabSz="3686861" rtl="0" eaLnBrk="1" latinLnBrk="0" hangingPunct="1">
              <a:defRPr sz="7258" kern="1200">
                <a:solidFill>
                  <a:schemeClr val="lt1"/>
                </a:solidFill>
                <a:latin typeface="+mn-lt"/>
                <a:ea typeface="+mn-ea"/>
                <a:cs typeface="+mn-cs"/>
              </a:defRPr>
            </a:lvl1pPr>
            <a:lvl2pPr marL="1843430" algn="l" defTabSz="3686861" rtl="0" eaLnBrk="1" latinLnBrk="0" hangingPunct="1">
              <a:defRPr sz="7258" kern="1200">
                <a:solidFill>
                  <a:schemeClr val="lt1"/>
                </a:solidFill>
                <a:latin typeface="+mn-lt"/>
                <a:ea typeface="+mn-ea"/>
                <a:cs typeface="+mn-cs"/>
              </a:defRPr>
            </a:lvl2pPr>
            <a:lvl3pPr marL="3686861" algn="l" defTabSz="3686861" rtl="0" eaLnBrk="1" latinLnBrk="0" hangingPunct="1">
              <a:defRPr sz="7258" kern="1200">
                <a:solidFill>
                  <a:schemeClr val="lt1"/>
                </a:solidFill>
                <a:latin typeface="+mn-lt"/>
                <a:ea typeface="+mn-ea"/>
                <a:cs typeface="+mn-cs"/>
              </a:defRPr>
            </a:lvl3pPr>
            <a:lvl4pPr marL="5530291" algn="l" defTabSz="3686861" rtl="0" eaLnBrk="1" latinLnBrk="0" hangingPunct="1">
              <a:defRPr sz="7258" kern="1200">
                <a:solidFill>
                  <a:schemeClr val="lt1"/>
                </a:solidFill>
                <a:latin typeface="+mn-lt"/>
                <a:ea typeface="+mn-ea"/>
                <a:cs typeface="+mn-cs"/>
              </a:defRPr>
            </a:lvl4pPr>
            <a:lvl5pPr marL="7373722" algn="l" defTabSz="3686861" rtl="0" eaLnBrk="1" latinLnBrk="0" hangingPunct="1">
              <a:defRPr sz="7258" kern="1200">
                <a:solidFill>
                  <a:schemeClr val="lt1"/>
                </a:solidFill>
                <a:latin typeface="+mn-lt"/>
                <a:ea typeface="+mn-ea"/>
                <a:cs typeface="+mn-cs"/>
              </a:defRPr>
            </a:lvl5pPr>
            <a:lvl6pPr marL="9217152" algn="l" defTabSz="3686861" rtl="0" eaLnBrk="1" latinLnBrk="0" hangingPunct="1">
              <a:defRPr sz="7258" kern="1200">
                <a:solidFill>
                  <a:schemeClr val="lt1"/>
                </a:solidFill>
                <a:latin typeface="+mn-lt"/>
                <a:ea typeface="+mn-ea"/>
                <a:cs typeface="+mn-cs"/>
              </a:defRPr>
            </a:lvl6pPr>
            <a:lvl7pPr marL="11060582" algn="l" defTabSz="3686861" rtl="0" eaLnBrk="1" latinLnBrk="0" hangingPunct="1">
              <a:defRPr sz="7258" kern="1200">
                <a:solidFill>
                  <a:schemeClr val="lt1"/>
                </a:solidFill>
                <a:latin typeface="+mn-lt"/>
                <a:ea typeface="+mn-ea"/>
                <a:cs typeface="+mn-cs"/>
              </a:defRPr>
            </a:lvl7pPr>
            <a:lvl8pPr marL="12904013" algn="l" defTabSz="3686861" rtl="0" eaLnBrk="1" latinLnBrk="0" hangingPunct="1">
              <a:defRPr sz="7258" kern="1200">
                <a:solidFill>
                  <a:schemeClr val="lt1"/>
                </a:solidFill>
                <a:latin typeface="+mn-lt"/>
                <a:ea typeface="+mn-ea"/>
                <a:cs typeface="+mn-cs"/>
              </a:defRPr>
            </a:lvl8pPr>
            <a:lvl9pPr marL="14747443" algn="l" defTabSz="3686861" rtl="0" eaLnBrk="1" latinLnBrk="0" hangingPunct="1">
              <a:defRPr sz="7258" kern="1200">
                <a:solidFill>
                  <a:schemeClr val="lt1"/>
                </a:solidFill>
                <a:latin typeface="+mn-lt"/>
                <a:ea typeface="+mn-ea"/>
                <a:cs typeface="+mn-cs"/>
              </a:defRPr>
            </a:lvl9pPr>
          </a:lstStyle>
          <a:p>
            <a:pPr lvl="0">
              <a:spcBef>
                <a:spcPts val="0"/>
              </a:spcBef>
              <a:spcAft>
                <a:spcPts val="984"/>
              </a:spcAft>
            </a:pPr>
            <a:r>
              <a:rPr lang="en-US" sz="3950" dirty="0">
                <a:solidFill>
                  <a:srgbClr val="7F7F7F"/>
                </a:solidFill>
                <a:latin typeface="Calibri" pitchFamily="34" charset="0"/>
                <a:cs typeface="Calibri" panose="020F0502020204030204" pitchFamily="34" charset="0"/>
              </a:rPr>
              <a:t>Poster Print Size:</a:t>
            </a:r>
            <a:endParaRPr sz="3950" dirty="0">
              <a:solidFill>
                <a:srgbClr val="7F7F7F"/>
              </a:solidFill>
              <a:latin typeface="Calibri" pitchFamily="34" charset="0"/>
              <a:cs typeface="Calibri" panose="020F0502020204030204" pitchFamily="34" charset="0"/>
            </a:endParaRPr>
          </a:p>
          <a:p>
            <a:pPr lvl="0">
              <a:spcBef>
                <a:spcPts val="0"/>
              </a:spcBef>
              <a:spcAft>
                <a:spcPts val="984"/>
              </a:spcAft>
            </a:pPr>
            <a:r>
              <a:rPr lang="en-US" sz="2600" dirty="0">
                <a:solidFill>
                  <a:srgbClr val="7F7F7F"/>
                </a:solidFill>
                <a:latin typeface="Calibri" pitchFamily="34" charset="0"/>
                <a:cs typeface="Calibri" panose="020F0502020204030204" pitchFamily="34" charset="0"/>
              </a:rPr>
              <a:t>This poster template is 1m (39.37”) high by 1m (39.37”) wide. It can be used to print any poster with a 1:1 aspect ratio.</a:t>
            </a:r>
          </a:p>
          <a:p>
            <a:pPr lvl="0">
              <a:spcBef>
                <a:spcPts val="0"/>
              </a:spcBef>
              <a:spcAft>
                <a:spcPts val="984"/>
              </a:spcAft>
            </a:pPr>
            <a:r>
              <a:rPr lang="en-US" sz="3950" dirty="0">
                <a:solidFill>
                  <a:srgbClr val="7F7F7F"/>
                </a:solidFill>
                <a:latin typeface="Calibri" pitchFamily="34" charset="0"/>
                <a:cs typeface="Calibri" panose="020F0502020204030204" pitchFamily="34" charset="0"/>
              </a:rPr>
              <a:t>Placeholders</a:t>
            </a:r>
            <a:r>
              <a:rPr sz="3950" dirty="0">
                <a:solidFill>
                  <a:srgbClr val="7F7F7F"/>
                </a:solidFill>
                <a:latin typeface="Calibri" pitchFamily="34" charset="0"/>
                <a:cs typeface="Calibri" panose="020F0502020204030204" pitchFamily="34" charset="0"/>
              </a:rPr>
              <a:t>:</a:t>
            </a:r>
          </a:p>
          <a:p>
            <a:pPr lvl="0">
              <a:spcBef>
                <a:spcPts val="0"/>
              </a:spcBef>
              <a:spcAft>
                <a:spcPts val="984"/>
              </a:spcAft>
            </a:pPr>
            <a:r>
              <a:rPr sz="2600" dirty="0">
                <a:solidFill>
                  <a:srgbClr val="7F7F7F"/>
                </a:solidFill>
                <a:latin typeface="Calibri" pitchFamily="34" charset="0"/>
                <a:cs typeface="Calibri" panose="020F0502020204030204" pitchFamily="34" charset="0"/>
              </a:rPr>
              <a:t>The </a:t>
            </a:r>
            <a:r>
              <a:rPr lang="en-US" sz="2600" dirty="0">
                <a:solidFill>
                  <a:srgbClr val="7F7F7F"/>
                </a:solidFill>
                <a:latin typeface="Calibri" pitchFamily="34" charset="0"/>
                <a:cs typeface="Calibri" panose="020F0502020204030204" pitchFamily="34" charset="0"/>
              </a:rPr>
              <a:t>various elements included</a:t>
            </a:r>
            <a:r>
              <a:rPr sz="2600" dirty="0">
                <a:solidFill>
                  <a:srgbClr val="7F7F7F"/>
                </a:solidFill>
                <a:latin typeface="Calibri" pitchFamily="34" charset="0"/>
                <a:cs typeface="Calibri" panose="020F0502020204030204" pitchFamily="34" charset="0"/>
              </a:rPr>
              <a:t> in this </a:t>
            </a:r>
            <a:r>
              <a:rPr lang="en-US" sz="2600" dirty="0">
                <a:solidFill>
                  <a:srgbClr val="7F7F7F"/>
                </a:solidFill>
                <a:latin typeface="Calibri" pitchFamily="34" charset="0"/>
                <a:cs typeface="Calibri" panose="020F0502020204030204" pitchFamily="34" charset="0"/>
              </a:rPr>
              <a:t>poster are ones</a:t>
            </a:r>
            <a:r>
              <a:rPr lang="en-US" sz="2600" baseline="0" dirty="0">
                <a:solidFill>
                  <a:srgbClr val="7F7F7F"/>
                </a:solidFill>
                <a:latin typeface="Calibri" pitchFamily="34" charset="0"/>
                <a:cs typeface="Calibri" panose="020F0502020204030204" pitchFamily="34" charset="0"/>
              </a:rPr>
              <a:t> we often see in medical, research, and scientific posters.</a:t>
            </a:r>
            <a:r>
              <a:rPr sz="2600" dirty="0">
                <a:solidFill>
                  <a:srgbClr val="7F7F7F"/>
                </a:solidFill>
                <a:latin typeface="Calibri" pitchFamily="34" charset="0"/>
                <a:cs typeface="Calibri" panose="020F0502020204030204" pitchFamily="34" charset="0"/>
              </a:rPr>
              <a:t> </a:t>
            </a:r>
            <a:r>
              <a:rPr lang="en-US" sz="2600" dirty="0">
                <a:solidFill>
                  <a:srgbClr val="7F7F7F"/>
                </a:solidFill>
                <a:latin typeface="Calibri" pitchFamily="34" charset="0"/>
                <a:cs typeface="Calibri" panose="020F0502020204030204" pitchFamily="34" charset="0"/>
              </a:rPr>
              <a:t>Feel</a:t>
            </a:r>
            <a:r>
              <a:rPr lang="en-US" sz="2600" baseline="0" dirty="0">
                <a:solidFill>
                  <a:srgbClr val="7F7F7F"/>
                </a:solidFill>
                <a:latin typeface="Calibri" pitchFamily="34" charset="0"/>
                <a:cs typeface="Calibri" panose="020F0502020204030204" pitchFamily="34" charset="0"/>
              </a:rPr>
              <a:t> free to edit, move,  add, and delete items, or change the layout to suit your needs. Always check with your conference organizer for specific requirements.</a:t>
            </a:r>
          </a:p>
          <a:p>
            <a:pPr lvl="0">
              <a:spcBef>
                <a:spcPts val="0"/>
              </a:spcBef>
              <a:spcAft>
                <a:spcPts val="984"/>
              </a:spcAft>
            </a:pPr>
            <a:r>
              <a:rPr lang="en-US" sz="3950" dirty="0">
                <a:solidFill>
                  <a:srgbClr val="7F7F7F"/>
                </a:solidFill>
                <a:latin typeface="Calibri" pitchFamily="34" charset="0"/>
                <a:cs typeface="Calibri" panose="020F0502020204030204" pitchFamily="34" charset="0"/>
              </a:rPr>
              <a:t>Image</a:t>
            </a:r>
            <a:r>
              <a:rPr lang="en-US" sz="3950" baseline="0" dirty="0">
                <a:solidFill>
                  <a:srgbClr val="7F7F7F"/>
                </a:solidFill>
                <a:latin typeface="Calibri" pitchFamily="34" charset="0"/>
                <a:cs typeface="Calibri" panose="020F0502020204030204" pitchFamily="34" charset="0"/>
              </a:rPr>
              <a:t> Quality</a:t>
            </a:r>
            <a:r>
              <a:rPr lang="en-US" sz="3950" dirty="0">
                <a:solidFill>
                  <a:srgbClr val="7F7F7F"/>
                </a:solidFill>
                <a:latin typeface="Calibri" pitchFamily="34" charset="0"/>
                <a:cs typeface="Calibri" panose="020F0502020204030204" pitchFamily="34" charset="0"/>
              </a:rPr>
              <a:t>:</a:t>
            </a:r>
          </a:p>
          <a:p>
            <a:pPr lvl="0">
              <a:spcBef>
                <a:spcPts val="0"/>
              </a:spcBef>
              <a:spcAft>
                <a:spcPts val="984"/>
              </a:spcAft>
            </a:pPr>
            <a:r>
              <a:rPr lang="en-US" sz="2600" dirty="0">
                <a:solidFill>
                  <a:srgbClr val="7F7F7F"/>
                </a:solidFill>
                <a:latin typeface="Calibri" pitchFamily="34" charset="0"/>
                <a:cs typeface="Calibri" panose="020F0502020204030204" pitchFamily="34" charset="0"/>
              </a:rPr>
              <a:t>You can place digital photos or logo art in your poster file by selecting the </a:t>
            </a:r>
            <a:r>
              <a:rPr lang="en-US" sz="2600" b="1" dirty="0">
                <a:solidFill>
                  <a:srgbClr val="7F7F7F"/>
                </a:solidFill>
                <a:latin typeface="Calibri" pitchFamily="34" charset="0"/>
                <a:cs typeface="Calibri" panose="020F0502020204030204" pitchFamily="34" charset="0"/>
              </a:rPr>
              <a:t>Insert, Picture</a:t>
            </a:r>
            <a:r>
              <a:rPr lang="en-US" sz="2600" dirty="0">
                <a:solidFill>
                  <a:srgbClr val="7F7F7F"/>
                </a:solidFill>
                <a:latin typeface="Calibri" pitchFamily="34" charset="0"/>
                <a:cs typeface="Calibri" panose="020F0502020204030204" pitchFamily="34" charset="0"/>
              </a:rPr>
              <a:t> command, or by using standard copy &amp; paste. For best results, all graphic elements should be at least </a:t>
            </a:r>
            <a:r>
              <a:rPr lang="en-US" sz="2600" b="1" dirty="0">
                <a:solidFill>
                  <a:srgbClr val="7F7F7F"/>
                </a:solidFill>
                <a:latin typeface="Calibri" pitchFamily="34" charset="0"/>
                <a:cs typeface="Calibri" panose="020F0502020204030204" pitchFamily="34" charset="0"/>
              </a:rPr>
              <a:t>150-200 pixels per inch in their final printed size</a:t>
            </a:r>
            <a:r>
              <a:rPr lang="en-US" sz="2600" dirty="0">
                <a:solidFill>
                  <a:srgbClr val="7F7F7F"/>
                </a:solidFill>
                <a:latin typeface="Calibri" pitchFamily="34" charset="0"/>
                <a:cs typeface="Calibri" panose="020F0502020204030204" pitchFamily="34" charset="0"/>
              </a:rPr>
              <a:t>. For instance, a 1600 x 1200 pixel</a:t>
            </a:r>
            <a:r>
              <a:rPr lang="en-US" sz="2600" baseline="0" dirty="0">
                <a:solidFill>
                  <a:srgbClr val="7F7F7F"/>
                </a:solidFill>
                <a:latin typeface="Calibri" pitchFamily="34" charset="0"/>
                <a:cs typeface="Calibri" panose="020F0502020204030204" pitchFamily="34" charset="0"/>
              </a:rPr>
              <a:t> photo will usually look fine up to </a:t>
            </a:r>
            <a:r>
              <a:rPr lang="en-US" sz="2600" dirty="0">
                <a:solidFill>
                  <a:srgbClr val="7F7F7F"/>
                </a:solidFill>
                <a:latin typeface="Calibri" pitchFamily="34" charset="0"/>
                <a:cs typeface="Calibri" panose="020F0502020204030204" pitchFamily="34" charset="0"/>
              </a:rPr>
              <a:t>8“-10” wide on your printed poster.</a:t>
            </a:r>
          </a:p>
          <a:p>
            <a:pPr lvl="0">
              <a:spcBef>
                <a:spcPts val="0"/>
              </a:spcBef>
              <a:spcAft>
                <a:spcPts val="984"/>
              </a:spcAft>
            </a:pPr>
            <a:r>
              <a:rPr lang="en-US" sz="2600" dirty="0">
                <a:solidFill>
                  <a:srgbClr val="7F7F7F"/>
                </a:solidFill>
                <a:latin typeface="Calibri" pitchFamily="34" charset="0"/>
                <a:cs typeface="Calibri" panose="020F0502020204030204" pitchFamily="34" charset="0"/>
              </a:rPr>
              <a:t>To preview the print quality of images, select a magnification of 100% when previewing your poster. This will give you a good idea of what it will look like in print. If you are laying out a large poster and using half-scale dimensions, be sure to preview your graphics at 200% to see them at their final printed size.</a:t>
            </a:r>
          </a:p>
          <a:p>
            <a:pPr lvl="0">
              <a:spcBef>
                <a:spcPts val="0"/>
              </a:spcBef>
              <a:spcAft>
                <a:spcPts val="984"/>
              </a:spcAft>
            </a:pPr>
            <a:r>
              <a:rPr lang="en-US" sz="2600" dirty="0">
                <a:solidFill>
                  <a:srgbClr val="7F7F7F"/>
                </a:solidFill>
                <a:latin typeface="Calibri" pitchFamily="34" charset="0"/>
                <a:cs typeface="Calibri" panose="020F0502020204030204" pitchFamily="34" charset="0"/>
              </a:rPr>
              <a:t>Please note that graphics from websites (such as the logo on your hospital's or university's home page) will only be 72dpi and not suitable for printing.</a:t>
            </a:r>
          </a:p>
          <a:p>
            <a:pPr lvl="0" algn="ctr">
              <a:spcBef>
                <a:spcPts val="0"/>
              </a:spcBef>
              <a:spcAft>
                <a:spcPts val="984"/>
              </a:spcAft>
            </a:pPr>
            <a:br>
              <a:rPr lang="en-US" sz="1950" dirty="0">
                <a:solidFill>
                  <a:srgbClr val="7F7F7F"/>
                </a:solidFill>
                <a:latin typeface="Calibri" pitchFamily="34" charset="0"/>
                <a:cs typeface="Calibri" panose="020F0502020204030204" pitchFamily="34" charset="0"/>
              </a:rPr>
            </a:br>
            <a:r>
              <a:rPr lang="en-US" sz="1950" dirty="0">
                <a:solidFill>
                  <a:srgbClr val="7F7F7F"/>
                </a:solidFill>
                <a:latin typeface="Calibri" pitchFamily="34" charset="0"/>
                <a:cs typeface="Calibri" panose="020F0502020204030204" pitchFamily="34" charset="0"/>
              </a:rPr>
              <a:t>[This sidebar area does not print.]</a:t>
            </a:r>
          </a:p>
        </p:txBody>
      </p:sp>
      <p:grpSp>
        <p:nvGrpSpPr>
          <p:cNvPr id="3" name="Group 2"/>
          <p:cNvGrpSpPr/>
          <p:nvPr userDrawn="1"/>
        </p:nvGrpSpPr>
        <p:grpSpPr>
          <a:xfrm>
            <a:off x="18375676" y="1"/>
            <a:ext cx="5250194" cy="25199975"/>
            <a:chOff x="33832800" y="0"/>
            <a:chExt cx="12801600" cy="43891200"/>
          </a:xfrm>
        </p:grpSpPr>
        <p:sp>
          <p:nvSpPr>
            <p:cNvPr id="4" name="Instructions"/>
            <p:cNvSpPr/>
            <p:nvPr userDrawn="1"/>
          </p:nvSpPr>
          <p:spPr>
            <a:xfrm>
              <a:off x="33832800" y="0"/>
              <a:ext cx="12801600" cy="43891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28600" tIns="228600" rIns="228600" bIns="228600" rtlCol="0" anchor="t"/>
            <a:lstStyle>
              <a:defPPr>
                <a:defRPr lang="en-US"/>
              </a:defPPr>
              <a:lvl1pPr marL="0" algn="l" defTabSz="3686861" rtl="0" eaLnBrk="1" latinLnBrk="0" hangingPunct="1">
                <a:defRPr sz="7258" kern="1200">
                  <a:solidFill>
                    <a:schemeClr val="lt1"/>
                  </a:solidFill>
                  <a:latin typeface="+mn-lt"/>
                  <a:ea typeface="+mn-ea"/>
                  <a:cs typeface="+mn-cs"/>
                </a:defRPr>
              </a:lvl1pPr>
              <a:lvl2pPr marL="1843430" algn="l" defTabSz="3686861" rtl="0" eaLnBrk="1" latinLnBrk="0" hangingPunct="1">
                <a:defRPr sz="7258" kern="1200">
                  <a:solidFill>
                    <a:schemeClr val="lt1"/>
                  </a:solidFill>
                  <a:latin typeface="+mn-lt"/>
                  <a:ea typeface="+mn-ea"/>
                  <a:cs typeface="+mn-cs"/>
                </a:defRPr>
              </a:lvl2pPr>
              <a:lvl3pPr marL="3686861" algn="l" defTabSz="3686861" rtl="0" eaLnBrk="1" latinLnBrk="0" hangingPunct="1">
                <a:defRPr sz="7258" kern="1200">
                  <a:solidFill>
                    <a:schemeClr val="lt1"/>
                  </a:solidFill>
                  <a:latin typeface="+mn-lt"/>
                  <a:ea typeface="+mn-ea"/>
                  <a:cs typeface="+mn-cs"/>
                </a:defRPr>
              </a:lvl3pPr>
              <a:lvl4pPr marL="5530291" algn="l" defTabSz="3686861" rtl="0" eaLnBrk="1" latinLnBrk="0" hangingPunct="1">
                <a:defRPr sz="7258" kern="1200">
                  <a:solidFill>
                    <a:schemeClr val="lt1"/>
                  </a:solidFill>
                  <a:latin typeface="+mn-lt"/>
                  <a:ea typeface="+mn-ea"/>
                  <a:cs typeface="+mn-cs"/>
                </a:defRPr>
              </a:lvl4pPr>
              <a:lvl5pPr marL="7373722" algn="l" defTabSz="3686861" rtl="0" eaLnBrk="1" latinLnBrk="0" hangingPunct="1">
                <a:defRPr sz="7258" kern="1200">
                  <a:solidFill>
                    <a:schemeClr val="lt1"/>
                  </a:solidFill>
                  <a:latin typeface="+mn-lt"/>
                  <a:ea typeface="+mn-ea"/>
                  <a:cs typeface="+mn-cs"/>
                </a:defRPr>
              </a:lvl5pPr>
              <a:lvl6pPr marL="9217152" algn="l" defTabSz="3686861" rtl="0" eaLnBrk="1" latinLnBrk="0" hangingPunct="1">
                <a:defRPr sz="7258" kern="1200">
                  <a:solidFill>
                    <a:schemeClr val="lt1"/>
                  </a:solidFill>
                  <a:latin typeface="+mn-lt"/>
                  <a:ea typeface="+mn-ea"/>
                  <a:cs typeface="+mn-cs"/>
                </a:defRPr>
              </a:lvl6pPr>
              <a:lvl7pPr marL="11060582" algn="l" defTabSz="3686861" rtl="0" eaLnBrk="1" latinLnBrk="0" hangingPunct="1">
                <a:defRPr sz="7258" kern="1200">
                  <a:solidFill>
                    <a:schemeClr val="lt1"/>
                  </a:solidFill>
                  <a:latin typeface="+mn-lt"/>
                  <a:ea typeface="+mn-ea"/>
                  <a:cs typeface="+mn-cs"/>
                </a:defRPr>
              </a:lvl7pPr>
              <a:lvl8pPr marL="12904013" algn="l" defTabSz="3686861" rtl="0" eaLnBrk="1" latinLnBrk="0" hangingPunct="1">
                <a:defRPr sz="7258" kern="1200">
                  <a:solidFill>
                    <a:schemeClr val="lt1"/>
                  </a:solidFill>
                  <a:latin typeface="+mn-lt"/>
                  <a:ea typeface="+mn-ea"/>
                  <a:cs typeface="+mn-cs"/>
                </a:defRPr>
              </a:lvl8pPr>
              <a:lvl9pPr marL="14747443" algn="l" defTabSz="3686861" rtl="0" eaLnBrk="1" latinLnBrk="0" hangingPunct="1">
                <a:defRPr sz="7258" kern="1200">
                  <a:solidFill>
                    <a:schemeClr val="lt1"/>
                  </a:solidFill>
                  <a:latin typeface="+mn-lt"/>
                  <a:ea typeface="+mn-ea"/>
                  <a:cs typeface="+mn-cs"/>
                </a:defRPr>
              </a:lvl9pPr>
            </a:lstStyle>
            <a:p>
              <a:pPr lvl="0">
                <a:spcBef>
                  <a:spcPts val="0"/>
                </a:spcBef>
                <a:spcAft>
                  <a:spcPts val="984"/>
                </a:spcAft>
              </a:pPr>
              <a:r>
                <a:rPr lang="en-US" sz="3950" dirty="0">
                  <a:solidFill>
                    <a:schemeClr val="bg1">
                      <a:lumMod val="50000"/>
                    </a:schemeClr>
                  </a:solidFill>
                  <a:latin typeface="Calibri" pitchFamily="34" charset="0"/>
                  <a:cs typeface="Calibri" panose="020F0502020204030204" pitchFamily="34" charset="0"/>
                </a:rPr>
                <a:t>Change</a:t>
              </a:r>
              <a:r>
                <a:rPr lang="en-US" sz="3950" baseline="0" dirty="0">
                  <a:solidFill>
                    <a:schemeClr val="bg1">
                      <a:lumMod val="50000"/>
                    </a:schemeClr>
                  </a:solidFill>
                  <a:latin typeface="Calibri" pitchFamily="34" charset="0"/>
                  <a:cs typeface="Calibri" panose="020F0502020204030204" pitchFamily="34" charset="0"/>
                </a:rPr>
                <a:t> Color Theme</a:t>
              </a:r>
              <a:r>
                <a:rPr lang="en-US" sz="3950" dirty="0">
                  <a:solidFill>
                    <a:schemeClr val="bg1">
                      <a:lumMod val="50000"/>
                    </a:schemeClr>
                  </a:solidFill>
                  <a:latin typeface="Calibri" pitchFamily="34" charset="0"/>
                  <a:cs typeface="Calibri" panose="020F0502020204030204" pitchFamily="34" charset="0"/>
                </a:rPr>
                <a:t>:</a:t>
              </a:r>
              <a:endParaRPr sz="3950" dirty="0">
                <a:solidFill>
                  <a:schemeClr val="bg1">
                    <a:lumMod val="50000"/>
                  </a:schemeClr>
                </a:solidFill>
                <a:latin typeface="Calibri" pitchFamily="34" charset="0"/>
                <a:cs typeface="Calibri" panose="020F0502020204030204" pitchFamily="34" charset="0"/>
              </a:endParaRPr>
            </a:p>
            <a:p>
              <a:pPr lvl="0">
                <a:spcBef>
                  <a:spcPts val="0"/>
                </a:spcBef>
                <a:spcAft>
                  <a:spcPts val="984"/>
                </a:spcAft>
              </a:pPr>
              <a:r>
                <a:rPr lang="en-US" sz="2700" dirty="0">
                  <a:solidFill>
                    <a:schemeClr val="bg1">
                      <a:lumMod val="50000"/>
                    </a:schemeClr>
                  </a:solidFill>
                  <a:latin typeface="Calibri" pitchFamily="34" charset="0"/>
                  <a:cs typeface="Calibri" panose="020F0502020204030204" pitchFamily="34" charset="0"/>
                </a:rPr>
                <a:t>This template is designed to use the built-in color themes in</a:t>
              </a:r>
              <a:r>
                <a:rPr lang="en-US" sz="2700" baseline="0" dirty="0">
                  <a:solidFill>
                    <a:schemeClr val="bg1">
                      <a:lumMod val="50000"/>
                    </a:schemeClr>
                  </a:solidFill>
                  <a:latin typeface="Calibri" pitchFamily="34" charset="0"/>
                  <a:cs typeface="Calibri" panose="020F0502020204030204" pitchFamily="34" charset="0"/>
                </a:rPr>
                <a:t> the newer versions of PowerPoint.</a:t>
              </a:r>
            </a:p>
            <a:p>
              <a:pPr lvl="0">
                <a:spcBef>
                  <a:spcPts val="0"/>
                </a:spcBef>
                <a:spcAft>
                  <a:spcPts val="984"/>
                </a:spcAft>
              </a:pPr>
              <a:r>
                <a:rPr lang="en-US" sz="2700" baseline="0" dirty="0">
                  <a:solidFill>
                    <a:schemeClr val="bg1">
                      <a:lumMod val="50000"/>
                    </a:schemeClr>
                  </a:solidFill>
                  <a:latin typeface="Calibri" pitchFamily="34" charset="0"/>
                  <a:cs typeface="Calibri" panose="020F0502020204030204" pitchFamily="34" charset="0"/>
                </a:rPr>
                <a:t>To change the color theme, select the </a:t>
              </a:r>
              <a:r>
                <a:rPr lang="en-US" sz="2700" b="1" baseline="0" dirty="0">
                  <a:solidFill>
                    <a:schemeClr val="bg1">
                      <a:lumMod val="50000"/>
                    </a:schemeClr>
                  </a:solidFill>
                  <a:latin typeface="Calibri" pitchFamily="34" charset="0"/>
                  <a:cs typeface="Calibri" panose="020F0502020204030204" pitchFamily="34" charset="0"/>
                </a:rPr>
                <a:t>Design</a:t>
              </a:r>
              <a:r>
                <a:rPr lang="en-US" sz="2700" baseline="0" dirty="0">
                  <a:solidFill>
                    <a:schemeClr val="bg1">
                      <a:lumMod val="50000"/>
                    </a:schemeClr>
                  </a:solidFill>
                  <a:latin typeface="Calibri" pitchFamily="34" charset="0"/>
                  <a:cs typeface="Calibri" panose="020F0502020204030204" pitchFamily="34" charset="0"/>
                </a:rPr>
                <a:t> tab, then select the </a:t>
              </a:r>
              <a:r>
                <a:rPr lang="en-US" sz="2700" b="1" baseline="0" dirty="0">
                  <a:solidFill>
                    <a:schemeClr val="bg1">
                      <a:lumMod val="50000"/>
                    </a:schemeClr>
                  </a:solidFill>
                  <a:latin typeface="Calibri" pitchFamily="34" charset="0"/>
                  <a:cs typeface="Calibri" panose="020F0502020204030204" pitchFamily="34" charset="0"/>
                </a:rPr>
                <a:t>Colors</a:t>
              </a:r>
              <a:r>
                <a:rPr lang="en-US" sz="2700" baseline="0" dirty="0">
                  <a:solidFill>
                    <a:schemeClr val="bg1">
                      <a:lumMod val="50000"/>
                    </a:schemeClr>
                  </a:solidFill>
                  <a:latin typeface="Calibri" pitchFamily="34" charset="0"/>
                  <a:cs typeface="Calibri" panose="020F0502020204030204" pitchFamily="34" charset="0"/>
                </a:rPr>
                <a:t> drop-down list.</a:t>
              </a:r>
            </a:p>
            <a:p>
              <a:pPr lvl="0">
                <a:spcBef>
                  <a:spcPts val="0"/>
                </a:spcBef>
                <a:spcAft>
                  <a:spcPts val="984"/>
                </a:spcAft>
              </a:pPr>
              <a:endParaRPr lang="en-US" sz="2700" baseline="0" dirty="0">
                <a:solidFill>
                  <a:schemeClr val="bg1">
                    <a:lumMod val="50000"/>
                  </a:schemeClr>
                </a:solidFill>
                <a:latin typeface="Calibri" pitchFamily="34" charset="0"/>
                <a:cs typeface="Calibri" panose="020F0502020204030204" pitchFamily="34" charset="0"/>
              </a:endParaRPr>
            </a:p>
            <a:p>
              <a:pPr lvl="0">
                <a:spcBef>
                  <a:spcPts val="0"/>
                </a:spcBef>
                <a:spcAft>
                  <a:spcPts val="984"/>
                </a:spcAft>
              </a:pPr>
              <a:endParaRPr lang="en-US" sz="2700" baseline="0" dirty="0">
                <a:solidFill>
                  <a:schemeClr val="bg1">
                    <a:lumMod val="50000"/>
                  </a:schemeClr>
                </a:solidFill>
                <a:latin typeface="Calibri" pitchFamily="34" charset="0"/>
                <a:cs typeface="Calibri" panose="020F0502020204030204" pitchFamily="34" charset="0"/>
              </a:endParaRPr>
            </a:p>
            <a:p>
              <a:pPr lvl="0">
                <a:spcBef>
                  <a:spcPts val="0"/>
                </a:spcBef>
                <a:spcAft>
                  <a:spcPts val="984"/>
                </a:spcAft>
              </a:pPr>
              <a:endParaRPr lang="en-US" sz="2700" baseline="0" dirty="0">
                <a:solidFill>
                  <a:schemeClr val="bg1">
                    <a:lumMod val="50000"/>
                  </a:schemeClr>
                </a:solidFill>
                <a:latin typeface="Calibri" pitchFamily="34" charset="0"/>
                <a:cs typeface="Calibri" panose="020F0502020204030204" pitchFamily="34" charset="0"/>
              </a:endParaRPr>
            </a:p>
            <a:p>
              <a:pPr lvl="0">
                <a:spcBef>
                  <a:spcPts val="0"/>
                </a:spcBef>
                <a:spcAft>
                  <a:spcPts val="984"/>
                </a:spcAft>
              </a:pPr>
              <a:endParaRPr lang="en-US" sz="2700" baseline="0" dirty="0">
                <a:solidFill>
                  <a:schemeClr val="bg1">
                    <a:lumMod val="50000"/>
                  </a:schemeClr>
                </a:solidFill>
                <a:latin typeface="Calibri" pitchFamily="34" charset="0"/>
                <a:cs typeface="Calibri" panose="020F0502020204030204" pitchFamily="34" charset="0"/>
              </a:endParaRPr>
            </a:p>
            <a:p>
              <a:pPr lvl="0">
                <a:spcBef>
                  <a:spcPts val="0"/>
                </a:spcBef>
                <a:spcAft>
                  <a:spcPts val="984"/>
                </a:spcAft>
              </a:pPr>
              <a:endParaRPr lang="en-US" sz="2700" baseline="0" dirty="0">
                <a:solidFill>
                  <a:schemeClr val="bg1">
                    <a:lumMod val="50000"/>
                  </a:schemeClr>
                </a:solidFill>
                <a:latin typeface="Calibri" pitchFamily="34" charset="0"/>
                <a:cs typeface="Calibri" panose="020F0502020204030204" pitchFamily="34" charset="0"/>
              </a:endParaRPr>
            </a:p>
            <a:p>
              <a:pPr lvl="0">
                <a:spcBef>
                  <a:spcPts val="0"/>
                </a:spcBef>
                <a:spcAft>
                  <a:spcPts val="984"/>
                </a:spcAft>
              </a:pPr>
              <a:endParaRPr lang="en-US" sz="2700" baseline="0" dirty="0">
                <a:solidFill>
                  <a:schemeClr val="bg1">
                    <a:lumMod val="50000"/>
                  </a:schemeClr>
                </a:solidFill>
                <a:latin typeface="Calibri" pitchFamily="34" charset="0"/>
                <a:cs typeface="Calibri" panose="020F0502020204030204" pitchFamily="34" charset="0"/>
              </a:endParaRPr>
            </a:p>
            <a:p>
              <a:pPr lvl="0">
                <a:spcBef>
                  <a:spcPts val="0"/>
                </a:spcBef>
                <a:spcAft>
                  <a:spcPts val="984"/>
                </a:spcAft>
              </a:pPr>
              <a:endParaRPr lang="en-US" sz="2700" baseline="0" dirty="0">
                <a:solidFill>
                  <a:schemeClr val="bg1">
                    <a:lumMod val="50000"/>
                  </a:schemeClr>
                </a:solidFill>
                <a:latin typeface="Calibri" pitchFamily="34" charset="0"/>
                <a:cs typeface="Calibri" panose="020F0502020204030204" pitchFamily="34" charset="0"/>
              </a:endParaRPr>
            </a:p>
            <a:p>
              <a:pPr lvl="0">
                <a:spcBef>
                  <a:spcPts val="0"/>
                </a:spcBef>
                <a:spcAft>
                  <a:spcPts val="984"/>
                </a:spcAft>
              </a:pPr>
              <a:endParaRPr lang="en-US" sz="2700" baseline="0" dirty="0">
                <a:solidFill>
                  <a:schemeClr val="bg1">
                    <a:lumMod val="50000"/>
                  </a:schemeClr>
                </a:solidFill>
                <a:latin typeface="Calibri" pitchFamily="34" charset="0"/>
                <a:cs typeface="Calibri" panose="020F0502020204030204" pitchFamily="34" charset="0"/>
              </a:endParaRPr>
            </a:p>
            <a:p>
              <a:pPr lvl="0">
                <a:spcBef>
                  <a:spcPts val="0"/>
                </a:spcBef>
                <a:spcAft>
                  <a:spcPts val="984"/>
                </a:spcAft>
              </a:pPr>
              <a:endParaRPr lang="en-US" sz="2700" baseline="0" dirty="0">
                <a:solidFill>
                  <a:schemeClr val="bg1">
                    <a:lumMod val="50000"/>
                  </a:schemeClr>
                </a:solidFill>
                <a:latin typeface="Calibri" pitchFamily="34" charset="0"/>
                <a:cs typeface="Calibri" panose="020F0502020204030204" pitchFamily="34" charset="0"/>
              </a:endParaRPr>
            </a:p>
            <a:p>
              <a:pPr lvl="0">
                <a:spcBef>
                  <a:spcPts val="0"/>
                </a:spcBef>
                <a:spcAft>
                  <a:spcPts val="984"/>
                </a:spcAft>
              </a:pPr>
              <a:r>
                <a:rPr lang="en-US" sz="2700" baseline="0" dirty="0">
                  <a:solidFill>
                    <a:schemeClr val="bg1">
                      <a:lumMod val="50000"/>
                    </a:schemeClr>
                  </a:solidFill>
                  <a:latin typeface="Calibri" pitchFamily="34" charset="0"/>
                  <a:cs typeface="Calibri" panose="020F0502020204030204" pitchFamily="34" charset="0"/>
                </a:rPr>
                <a:t>The default color theme for this template is “Office”, so you can always return to that after trying some of the alternatives.</a:t>
              </a:r>
            </a:p>
            <a:p>
              <a:pPr lvl="0">
                <a:spcBef>
                  <a:spcPts val="0"/>
                </a:spcBef>
                <a:spcAft>
                  <a:spcPts val="984"/>
                </a:spcAft>
              </a:pPr>
              <a:r>
                <a:rPr lang="en-US" sz="3950" dirty="0">
                  <a:solidFill>
                    <a:schemeClr val="bg1">
                      <a:lumMod val="50000"/>
                    </a:schemeClr>
                  </a:solidFill>
                  <a:latin typeface="Calibri" pitchFamily="34" charset="0"/>
                  <a:cs typeface="Calibri" panose="020F0502020204030204" pitchFamily="34" charset="0"/>
                </a:rPr>
                <a:t>Printing Your Poster:</a:t>
              </a:r>
            </a:p>
            <a:p>
              <a:pPr lvl="0">
                <a:spcBef>
                  <a:spcPts val="0"/>
                </a:spcBef>
                <a:spcAft>
                  <a:spcPts val="984"/>
                </a:spcAft>
              </a:pPr>
              <a:r>
                <a:rPr lang="en-US" sz="2700" dirty="0">
                  <a:solidFill>
                    <a:schemeClr val="bg1">
                      <a:lumMod val="50000"/>
                    </a:schemeClr>
                  </a:solidFill>
                  <a:latin typeface="Calibri" pitchFamily="34" charset="0"/>
                  <a:cs typeface="Calibri" panose="020F0502020204030204" pitchFamily="34" charset="0"/>
                </a:rPr>
                <a:t>Once your poster file is ready, visit</a:t>
              </a:r>
              <a:r>
                <a:rPr lang="en-US" sz="2700" baseline="0" dirty="0">
                  <a:solidFill>
                    <a:schemeClr val="bg1">
                      <a:lumMod val="50000"/>
                    </a:schemeClr>
                  </a:solidFill>
                  <a:latin typeface="Calibri" pitchFamily="34" charset="0"/>
                  <a:cs typeface="Calibri" panose="020F0502020204030204" pitchFamily="34" charset="0"/>
                </a:rPr>
                <a:t> </a:t>
              </a:r>
              <a:r>
                <a:rPr lang="en-US" sz="2700" b="1" baseline="0" dirty="0">
                  <a:solidFill>
                    <a:schemeClr val="bg1">
                      <a:lumMod val="50000"/>
                    </a:schemeClr>
                  </a:solidFill>
                  <a:latin typeface="Calibri" pitchFamily="34" charset="0"/>
                  <a:cs typeface="Calibri" panose="020F0502020204030204" pitchFamily="34" charset="0"/>
                </a:rPr>
                <a:t>www.genigraphics.com</a:t>
              </a:r>
              <a:r>
                <a:rPr lang="en-US" sz="2700" baseline="0" dirty="0">
                  <a:solidFill>
                    <a:schemeClr val="bg1">
                      <a:lumMod val="50000"/>
                    </a:schemeClr>
                  </a:solidFill>
                  <a:latin typeface="Calibri" pitchFamily="34" charset="0"/>
                  <a:cs typeface="Calibri" panose="020F0502020204030204" pitchFamily="34" charset="0"/>
                </a:rPr>
                <a:t> to order a high-quality, affordable poster print. Every order receives a free design review and we can delivery as fast as next business day within the US and Canada. </a:t>
              </a:r>
            </a:p>
            <a:p>
              <a:pPr lvl="0">
                <a:spcBef>
                  <a:spcPts val="0"/>
                </a:spcBef>
                <a:spcAft>
                  <a:spcPts val="984"/>
                </a:spcAft>
              </a:pPr>
              <a:r>
                <a:rPr lang="en-US" sz="2700" baseline="0" dirty="0">
                  <a:solidFill>
                    <a:schemeClr val="bg1">
                      <a:lumMod val="50000"/>
                    </a:schemeClr>
                  </a:solidFill>
                  <a:latin typeface="Calibri" pitchFamily="34" charset="0"/>
                  <a:cs typeface="Calibri" panose="020F0502020204030204" pitchFamily="34" charset="0"/>
                </a:rPr>
                <a:t>Genigraphics® has been producing output from PowerPoint® longer than anyone in the industry; dating back to when we helped Microsoft® design the PowerPoint® software. </a:t>
              </a:r>
            </a:p>
            <a:p>
              <a:pPr lvl="0">
                <a:spcBef>
                  <a:spcPts val="0"/>
                </a:spcBef>
                <a:spcAft>
                  <a:spcPts val="0"/>
                </a:spcAft>
              </a:pPr>
              <a:endParaRPr lang="en-US" sz="2400" baseline="0" dirty="0">
                <a:solidFill>
                  <a:schemeClr val="bg1">
                    <a:lumMod val="50000"/>
                  </a:schemeClr>
                </a:solidFill>
                <a:latin typeface="Calibri" pitchFamily="34" charset="0"/>
                <a:cs typeface="Calibri" panose="020F0502020204030204" pitchFamily="34" charset="0"/>
              </a:endParaRPr>
            </a:p>
            <a:p>
              <a:pPr lvl="0" algn="ctr">
                <a:spcBef>
                  <a:spcPts val="0"/>
                </a:spcBef>
                <a:spcAft>
                  <a:spcPts val="0"/>
                </a:spcAft>
              </a:pPr>
              <a:r>
                <a:rPr lang="en-US" sz="2700" baseline="0" dirty="0">
                  <a:solidFill>
                    <a:schemeClr val="bg1">
                      <a:lumMod val="50000"/>
                    </a:schemeClr>
                  </a:solidFill>
                  <a:latin typeface="Calibri" pitchFamily="34" charset="0"/>
                  <a:cs typeface="Calibri" panose="020F0502020204030204" pitchFamily="34" charset="0"/>
                </a:rPr>
                <a:t>US and Canada:  1-800-790-4001</a:t>
              </a:r>
              <a:br>
                <a:rPr lang="en-US" sz="2700" baseline="0" dirty="0">
                  <a:solidFill>
                    <a:schemeClr val="bg1">
                      <a:lumMod val="50000"/>
                    </a:schemeClr>
                  </a:solidFill>
                  <a:latin typeface="Calibri" pitchFamily="34" charset="0"/>
                  <a:cs typeface="Calibri" panose="020F0502020204030204" pitchFamily="34" charset="0"/>
                </a:rPr>
              </a:br>
              <a:r>
                <a:rPr lang="en-US" sz="2700" baseline="0" dirty="0">
                  <a:solidFill>
                    <a:schemeClr val="bg1">
                      <a:lumMod val="50000"/>
                    </a:schemeClr>
                  </a:solidFill>
                  <a:latin typeface="Calibri" pitchFamily="34" charset="0"/>
                  <a:cs typeface="Calibri" panose="020F0502020204030204" pitchFamily="34" charset="0"/>
                </a:rPr>
                <a:t>Email: info@genigraphics.com</a:t>
              </a:r>
            </a:p>
            <a:p>
              <a:pPr lvl="0" algn="ctr">
                <a:spcBef>
                  <a:spcPts val="0"/>
                </a:spcBef>
                <a:spcAft>
                  <a:spcPts val="0"/>
                </a:spcAft>
              </a:pPr>
              <a:br>
                <a:rPr lang="en-US" sz="1950" dirty="0">
                  <a:solidFill>
                    <a:schemeClr val="bg1">
                      <a:lumMod val="50000"/>
                    </a:schemeClr>
                  </a:solidFill>
                  <a:latin typeface="Calibri" pitchFamily="34" charset="0"/>
                  <a:cs typeface="Calibri" panose="020F0502020204030204" pitchFamily="34" charset="0"/>
                </a:rPr>
              </a:br>
              <a:r>
                <a:rPr lang="en-US" sz="1950" dirty="0">
                  <a:solidFill>
                    <a:schemeClr val="bg1">
                      <a:lumMod val="50000"/>
                    </a:schemeClr>
                  </a:solidFill>
                  <a:latin typeface="Calibri" pitchFamily="34" charset="0"/>
                  <a:cs typeface="Calibri" panose="020F0502020204030204" pitchFamily="34" charset="0"/>
                </a:rPr>
                <a:t>[This sidebar area does not print.]</a:t>
              </a:r>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281342" y="9260274"/>
              <a:ext cx="11904515" cy="10246926"/>
            </a:xfrm>
            <a:prstGeom prst="rect">
              <a:avLst/>
            </a:prstGeom>
          </p:spPr>
        </p:pic>
      </p:grpSp>
    </p:spTree>
    <p:extLst>
      <p:ext uri="{BB962C8B-B14F-4D97-AF65-F5344CB8AC3E}">
        <p14:creationId xmlns:p14="http://schemas.microsoft.com/office/powerpoint/2010/main" val="131104881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7" name="Rectangle 7"/>
          <p:cNvSpPr>
            <a:spLocks noChangeArrowheads="1"/>
          </p:cNvSpPr>
          <p:nvPr userDrawn="1"/>
        </p:nvSpPr>
        <p:spPr bwMode="auto">
          <a:xfrm>
            <a:off x="1" y="3434373"/>
            <a:ext cx="3762922" cy="21763615"/>
          </a:xfrm>
          <a:prstGeom prst="rect">
            <a:avLst/>
          </a:prstGeom>
          <a:solidFill>
            <a:schemeClr val="accent1">
              <a:lumMod val="75000"/>
            </a:schemeClr>
          </a:solidFill>
          <a:ln>
            <a:noFill/>
          </a:ln>
          <a:effectLst/>
        </p:spPr>
        <p:txBody>
          <a:bodyPr wrap="none" lIns="187479" tIns="93740" rIns="187479" bIns="187479"/>
          <a:lstStyle/>
          <a:p>
            <a:pPr algn="ctr" defTabSz="1799566"/>
            <a:endParaRPr lang="en-US" sz="1950" dirty="0">
              <a:latin typeface="Calibri" pitchFamily="34" charset="0"/>
            </a:endParaRPr>
          </a:p>
        </p:txBody>
      </p:sp>
      <p:sp>
        <p:nvSpPr>
          <p:cNvPr id="8" name="Rectangle 8"/>
          <p:cNvSpPr>
            <a:spLocks noChangeArrowheads="1"/>
          </p:cNvSpPr>
          <p:nvPr userDrawn="1"/>
        </p:nvSpPr>
        <p:spPr bwMode="auto">
          <a:xfrm>
            <a:off x="3762212" y="1"/>
            <a:ext cx="14236888" cy="3435366"/>
          </a:xfrm>
          <a:prstGeom prst="rect">
            <a:avLst/>
          </a:prstGeom>
          <a:solidFill>
            <a:schemeClr val="accent1">
              <a:lumMod val="75000"/>
            </a:schemeClr>
          </a:solidFill>
          <a:ln>
            <a:noFill/>
          </a:ln>
          <a:effectLst/>
        </p:spPr>
        <p:txBody>
          <a:bodyPr wrap="none" lIns="204538" tIns="204538" rIns="204538" bIns="204538"/>
          <a:lstStyle/>
          <a:p>
            <a:endParaRPr lang="en-US" sz="870" dirty="0">
              <a:latin typeface="Calibri" pitchFamily="34" charset="0"/>
            </a:endParaRPr>
          </a:p>
        </p:txBody>
      </p:sp>
      <p:sp>
        <p:nvSpPr>
          <p:cNvPr id="9" name="Rectangle 9"/>
          <p:cNvSpPr>
            <a:spLocks noChangeArrowheads="1"/>
          </p:cNvSpPr>
          <p:nvPr userDrawn="1"/>
        </p:nvSpPr>
        <p:spPr bwMode="auto">
          <a:xfrm>
            <a:off x="3762212" y="3434373"/>
            <a:ext cx="14236888" cy="21763615"/>
          </a:xfrm>
          <a:prstGeom prst="rect">
            <a:avLst/>
          </a:prstGeom>
          <a:solidFill>
            <a:schemeClr val="bg2"/>
          </a:solidFill>
          <a:ln>
            <a:noFill/>
          </a:ln>
          <a:effectLst/>
        </p:spPr>
        <p:txBody>
          <a:bodyPr wrap="none" lIns="204538" tIns="204538" rIns="204538" bIns="204538"/>
          <a:lstStyle/>
          <a:p>
            <a:endParaRPr lang="en-US" sz="870" dirty="0">
              <a:latin typeface="Calibri" pitchFamily="34" charset="0"/>
            </a:endParaRPr>
          </a:p>
        </p:txBody>
      </p:sp>
      <p:sp>
        <p:nvSpPr>
          <p:cNvPr id="10" name="Line 11"/>
          <p:cNvSpPr>
            <a:spLocks noChangeShapeType="1"/>
          </p:cNvSpPr>
          <p:nvPr userDrawn="1"/>
        </p:nvSpPr>
        <p:spPr bwMode="auto">
          <a:xfrm>
            <a:off x="3762212" y="0"/>
            <a:ext cx="0" cy="25192020"/>
          </a:xfrm>
          <a:prstGeom prst="line">
            <a:avLst/>
          </a:prstGeom>
          <a:noFill/>
          <a:ln w="762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40907" tIns="20454" rIns="40907" bIns="20454"/>
          <a:lstStyle/>
          <a:p>
            <a:endParaRPr lang="en-US" sz="870" dirty="0">
              <a:latin typeface="Calibri" pitchFamily="34" charset="0"/>
            </a:endParaRPr>
          </a:p>
        </p:txBody>
      </p:sp>
      <p:sp>
        <p:nvSpPr>
          <p:cNvPr id="11" name="Line 12"/>
          <p:cNvSpPr>
            <a:spLocks noChangeShapeType="1"/>
          </p:cNvSpPr>
          <p:nvPr userDrawn="1"/>
        </p:nvSpPr>
        <p:spPr bwMode="auto">
          <a:xfrm>
            <a:off x="1" y="3434371"/>
            <a:ext cx="17994981" cy="0"/>
          </a:xfrm>
          <a:prstGeom prst="line">
            <a:avLst/>
          </a:prstGeom>
          <a:noFill/>
          <a:ln w="762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40907" tIns="20454" rIns="40907" bIns="20454"/>
          <a:lstStyle/>
          <a:p>
            <a:endParaRPr lang="en-US" sz="870" dirty="0">
              <a:latin typeface="Calibri" pitchFamily="34" charset="0"/>
            </a:endParaRPr>
          </a:p>
        </p:txBody>
      </p:sp>
      <p:pic>
        <p:nvPicPr>
          <p:cNvPr id="2" name="Picture 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5287109" y="25028287"/>
            <a:ext cx="2648834" cy="130150"/>
          </a:xfrm>
          <a:prstGeom prst="rect">
            <a:avLst/>
          </a:prstGeom>
        </p:spPr>
      </p:pic>
    </p:spTree>
    <p:extLst>
      <p:ext uri="{BB962C8B-B14F-4D97-AF65-F5344CB8AC3E}">
        <p14:creationId xmlns:p14="http://schemas.microsoft.com/office/powerpoint/2010/main" val="2427662649"/>
      </p:ext>
    </p:extLst>
  </p:cSld>
  <p:clrMap bg1="lt1" tx1="dk1" bg2="lt2" tx2="dk2" accent1="accent1" accent2="accent2" accent3="accent3" accent4="accent4" accent5="accent5" accent6="accent6" hlink="hlink" folHlink="folHlink"/>
  <p:sldLayoutIdLst>
    <p:sldLayoutId id="2147483662" r:id="rId1"/>
  </p:sldLayoutIdLst>
  <p:txStyles>
    <p:titleStyle>
      <a:lvl1pPr algn="ctr" defTabSz="2056254" rtl="0" eaLnBrk="1" latinLnBrk="0" hangingPunct="1">
        <a:spcBef>
          <a:spcPct val="0"/>
        </a:spcBef>
        <a:buNone/>
        <a:defRPr sz="9900" kern="1200">
          <a:solidFill>
            <a:schemeClr val="tx1"/>
          </a:solidFill>
          <a:latin typeface="+mj-lt"/>
          <a:ea typeface="+mj-ea"/>
          <a:cs typeface="+mj-cs"/>
        </a:defRPr>
      </a:lvl1pPr>
    </p:titleStyle>
    <p:bodyStyle>
      <a:lvl1pPr marL="771095" indent="-771095" algn="l" defTabSz="2056254" rtl="0" eaLnBrk="1" latinLnBrk="0" hangingPunct="1">
        <a:spcBef>
          <a:spcPct val="20000"/>
        </a:spcBef>
        <a:buFont typeface="Arial" pitchFamily="34" charset="0"/>
        <a:buChar char="•"/>
        <a:defRPr sz="7200" kern="1200">
          <a:solidFill>
            <a:schemeClr val="tx1"/>
          </a:solidFill>
          <a:latin typeface="+mn-lt"/>
          <a:ea typeface="+mn-ea"/>
          <a:cs typeface="+mn-cs"/>
        </a:defRPr>
      </a:lvl1pPr>
      <a:lvl2pPr marL="1670708" indent="-642581" algn="l" defTabSz="2056254" rtl="0" eaLnBrk="1" latinLnBrk="0" hangingPunct="1">
        <a:spcBef>
          <a:spcPct val="20000"/>
        </a:spcBef>
        <a:buFont typeface="Arial" pitchFamily="34" charset="0"/>
        <a:buChar char="–"/>
        <a:defRPr sz="6300" kern="1200">
          <a:solidFill>
            <a:schemeClr val="tx1"/>
          </a:solidFill>
          <a:latin typeface="+mn-lt"/>
          <a:ea typeface="+mn-ea"/>
          <a:cs typeface="+mn-cs"/>
        </a:defRPr>
      </a:lvl2pPr>
      <a:lvl3pPr marL="2570319" indent="-514065" algn="l" defTabSz="2056254" rtl="0" eaLnBrk="1" latinLnBrk="0" hangingPunct="1">
        <a:spcBef>
          <a:spcPct val="20000"/>
        </a:spcBef>
        <a:buFont typeface="Arial" pitchFamily="34" charset="0"/>
        <a:buChar char="•"/>
        <a:defRPr sz="5400" kern="1200">
          <a:solidFill>
            <a:schemeClr val="tx1"/>
          </a:solidFill>
          <a:latin typeface="+mn-lt"/>
          <a:ea typeface="+mn-ea"/>
          <a:cs typeface="+mn-cs"/>
        </a:defRPr>
      </a:lvl3pPr>
      <a:lvl4pPr marL="3598446" indent="-514065" algn="l" defTabSz="2056254" rtl="0" eaLnBrk="1" latinLnBrk="0" hangingPunct="1">
        <a:spcBef>
          <a:spcPct val="20000"/>
        </a:spcBef>
        <a:buFont typeface="Arial" pitchFamily="34" charset="0"/>
        <a:buChar char="–"/>
        <a:defRPr sz="4500" kern="1200">
          <a:solidFill>
            <a:schemeClr val="tx1"/>
          </a:solidFill>
          <a:latin typeface="+mn-lt"/>
          <a:ea typeface="+mn-ea"/>
          <a:cs typeface="+mn-cs"/>
        </a:defRPr>
      </a:lvl4pPr>
      <a:lvl5pPr marL="4626573" indent="-514065" algn="l" defTabSz="2056254" rtl="0" eaLnBrk="1" latinLnBrk="0" hangingPunct="1">
        <a:spcBef>
          <a:spcPct val="20000"/>
        </a:spcBef>
        <a:buFont typeface="Arial" pitchFamily="34" charset="0"/>
        <a:buChar char="»"/>
        <a:defRPr sz="4500" kern="1200">
          <a:solidFill>
            <a:schemeClr val="tx1"/>
          </a:solidFill>
          <a:latin typeface="+mn-lt"/>
          <a:ea typeface="+mn-ea"/>
          <a:cs typeface="+mn-cs"/>
        </a:defRPr>
      </a:lvl5pPr>
      <a:lvl6pPr marL="5654702" indent="-514065" algn="l" defTabSz="2056254" rtl="0" eaLnBrk="1" latinLnBrk="0" hangingPunct="1">
        <a:spcBef>
          <a:spcPct val="20000"/>
        </a:spcBef>
        <a:buFont typeface="Arial" pitchFamily="34" charset="0"/>
        <a:buChar char="•"/>
        <a:defRPr sz="4500" kern="1200">
          <a:solidFill>
            <a:schemeClr val="tx1"/>
          </a:solidFill>
          <a:latin typeface="+mn-lt"/>
          <a:ea typeface="+mn-ea"/>
          <a:cs typeface="+mn-cs"/>
        </a:defRPr>
      </a:lvl6pPr>
      <a:lvl7pPr marL="6682829" indent="-514065" algn="l" defTabSz="2056254" rtl="0" eaLnBrk="1" latinLnBrk="0" hangingPunct="1">
        <a:spcBef>
          <a:spcPct val="20000"/>
        </a:spcBef>
        <a:buFont typeface="Arial" pitchFamily="34" charset="0"/>
        <a:buChar char="•"/>
        <a:defRPr sz="4500" kern="1200">
          <a:solidFill>
            <a:schemeClr val="tx1"/>
          </a:solidFill>
          <a:latin typeface="+mn-lt"/>
          <a:ea typeface="+mn-ea"/>
          <a:cs typeface="+mn-cs"/>
        </a:defRPr>
      </a:lvl7pPr>
      <a:lvl8pPr marL="7710956" indent="-514065" algn="l" defTabSz="2056254" rtl="0" eaLnBrk="1" latinLnBrk="0" hangingPunct="1">
        <a:spcBef>
          <a:spcPct val="20000"/>
        </a:spcBef>
        <a:buFont typeface="Arial" pitchFamily="34" charset="0"/>
        <a:buChar char="•"/>
        <a:defRPr sz="4500" kern="1200">
          <a:solidFill>
            <a:schemeClr val="tx1"/>
          </a:solidFill>
          <a:latin typeface="+mn-lt"/>
          <a:ea typeface="+mn-ea"/>
          <a:cs typeface="+mn-cs"/>
        </a:defRPr>
      </a:lvl8pPr>
      <a:lvl9pPr marL="8739083" indent="-514065" algn="l" defTabSz="2056254" rtl="0" eaLnBrk="1" latinLnBrk="0" hangingPunct="1">
        <a:spcBef>
          <a:spcPct val="20000"/>
        </a:spcBef>
        <a:buFont typeface="Arial" pitchFamily="34" charset="0"/>
        <a:buChar char="•"/>
        <a:defRPr sz="4500" kern="1200">
          <a:solidFill>
            <a:schemeClr val="tx1"/>
          </a:solidFill>
          <a:latin typeface="+mn-lt"/>
          <a:ea typeface="+mn-ea"/>
          <a:cs typeface="+mn-cs"/>
        </a:defRPr>
      </a:lvl9pPr>
    </p:bodyStyle>
    <p:otherStyle>
      <a:defPPr>
        <a:defRPr lang="en-US"/>
      </a:defPPr>
      <a:lvl1pPr marL="0" algn="l" defTabSz="2056254" rtl="0" eaLnBrk="1" latinLnBrk="0" hangingPunct="1">
        <a:defRPr sz="4050" kern="1200">
          <a:solidFill>
            <a:schemeClr val="tx1"/>
          </a:solidFill>
          <a:latin typeface="+mn-lt"/>
          <a:ea typeface="+mn-ea"/>
          <a:cs typeface="+mn-cs"/>
        </a:defRPr>
      </a:lvl1pPr>
      <a:lvl2pPr marL="1028127" algn="l" defTabSz="2056254" rtl="0" eaLnBrk="1" latinLnBrk="0" hangingPunct="1">
        <a:defRPr sz="4050" kern="1200">
          <a:solidFill>
            <a:schemeClr val="tx1"/>
          </a:solidFill>
          <a:latin typeface="+mn-lt"/>
          <a:ea typeface="+mn-ea"/>
          <a:cs typeface="+mn-cs"/>
        </a:defRPr>
      </a:lvl2pPr>
      <a:lvl3pPr marL="2056254" algn="l" defTabSz="2056254" rtl="0" eaLnBrk="1" latinLnBrk="0" hangingPunct="1">
        <a:defRPr sz="4050" kern="1200">
          <a:solidFill>
            <a:schemeClr val="tx1"/>
          </a:solidFill>
          <a:latin typeface="+mn-lt"/>
          <a:ea typeface="+mn-ea"/>
          <a:cs typeface="+mn-cs"/>
        </a:defRPr>
      </a:lvl3pPr>
      <a:lvl4pPr marL="3084384" algn="l" defTabSz="2056254" rtl="0" eaLnBrk="1" latinLnBrk="0" hangingPunct="1">
        <a:defRPr sz="4050" kern="1200">
          <a:solidFill>
            <a:schemeClr val="tx1"/>
          </a:solidFill>
          <a:latin typeface="+mn-lt"/>
          <a:ea typeface="+mn-ea"/>
          <a:cs typeface="+mn-cs"/>
        </a:defRPr>
      </a:lvl4pPr>
      <a:lvl5pPr marL="4112510" algn="l" defTabSz="2056254" rtl="0" eaLnBrk="1" latinLnBrk="0" hangingPunct="1">
        <a:defRPr sz="4050" kern="1200">
          <a:solidFill>
            <a:schemeClr val="tx1"/>
          </a:solidFill>
          <a:latin typeface="+mn-lt"/>
          <a:ea typeface="+mn-ea"/>
          <a:cs typeface="+mn-cs"/>
        </a:defRPr>
      </a:lvl5pPr>
      <a:lvl6pPr marL="5140637" algn="l" defTabSz="2056254" rtl="0" eaLnBrk="1" latinLnBrk="0" hangingPunct="1">
        <a:defRPr sz="4050" kern="1200">
          <a:solidFill>
            <a:schemeClr val="tx1"/>
          </a:solidFill>
          <a:latin typeface="+mn-lt"/>
          <a:ea typeface="+mn-ea"/>
          <a:cs typeface="+mn-cs"/>
        </a:defRPr>
      </a:lvl6pPr>
      <a:lvl7pPr marL="6168764" algn="l" defTabSz="2056254" rtl="0" eaLnBrk="1" latinLnBrk="0" hangingPunct="1">
        <a:defRPr sz="4050" kern="1200">
          <a:solidFill>
            <a:schemeClr val="tx1"/>
          </a:solidFill>
          <a:latin typeface="+mn-lt"/>
          <a:ea typeface="+mn-ea"/>
          <a:cs typeface="+mn-cs"/>
        </a:defRPr>
      </a:lvl7pPr>
      <a:lvl8pPr marL="7196891" algn="l" defTabSz="2056254" rtl="0" eaLnBrk="1" latinLnBrk="0" hangingPunct="1">
        <a:defRPr sz="4050" kern="1200">
          <a:solidFill>
            <a:schemeClr val="tx1"/>
          </a:solidFill>
          <a:latin typeface="+mn-lt"/>
          <a:ea typeface="+mn-ea"/>
          <a:cs typeface="+mn-cs"/>
        </a:defRPr>
      </a:lvl8pPr>
      <a:lvl9pPr marL="8225021" algn="l" defTabSz="2056254" rtl="0" eaLnBrk="1" latinLnBrk="0" hangingPunct="1">
        <a:defRPr sz="40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jpeg"/><Relationship Id="rId7"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234" name="Text Box 186"/>
          <p:cNvSpPr txBox="1">
            <a:spLocks noChangeArrowheads="1"/>
          </p:cNvSpPr>
          <p:nvPr/>
        </p:nvSpPr>
        <p:spPr bwMode="auto">
          <a:xfrm>
            <a:off x="999331" y="2587930"/>
            <a:ext cx="15544800" cy="1829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87479" tIns="374958" rIns="187479" bIns="187479" anchor="ctr" anchorCtr="1"/>
          <a:lstStyle>
            <a:lvl1pPr defTabSz="4022725">
              <a:defRPr>
                <a:solidFill>
                  <a:schemeClr val="tx1"/>
                </a:solidFill>
                <a:latin typeface="Arial" pitchFamily="34" charset="0"/>
              </a:defRPr>
            </a:lvl1pPr>
            <a:lvl2pPr marL="419100" defTabSz="4022725">
              <a:defRPr>
                <a:solidFill>
                  <a:schemeClr val="tx1"/>
                </a:solidFill>
                <a:latin typeface="Arial" pitchFamily="34" charset="0"/>
              </a:defRPr>
            </a:lvl2pPr>
            <a:lvl3pPr marL="838200" defTabSz="4022725">
              <a:defRPr>
                <a:solidFill>
                  <a:schemeClr val="tx1"/>
                </a:solidFill>
                <a:latin typeface="Arial" pitchFamily="34" charset="0"/>
              </a:defRPr>
            </a:lvl3pPr>
            <a:lvl4pPr marL="1257300" defTabSz="4022725">
              <a:defRPr>
                <a:solidFill>
                  <a:schemeClr val="tx1"/>
                </a:solidFill>
                <a:latin typeface="Arial" pitchFamily="34" charset="0"/>
              </a:defRPr>
            </a:lvl4pPr>
            <a:lvl5pPr marL="1676400" defTabSz="4022725">
              <a:defRPr>
                <a:solidFill>
                  <a:schemeClr val="tx1"/>
                </a:solidFill>
                <a:latin typeface="Arial" pitchFamily="34" charset="0"/>
              </a:defRPr>
            </a:lvl5pPr>
            <a:lvl6pPr marL="2133600" defTabSz="4022725" fontAlgn="base">
              <a:spcBef>
                <a:spcPct val="0"/>
              </a:spcBef>
              <a:spcAft>
                <a:spcPct val="0"/>
              </a:spcAft>
              <a:defRPr>
                <a:solidFill>
                  <a:schemeClr val="tx1"/>
                </a:solidFill>
                <a:latin typeface="Arial" pitchFamily="34" charset="0"/>
              </a:defRPr>
            </a:lvl6pPr>
            <a:lvl7pPr marL="2590800" defTabSz="4022725" fontAlgn="base">
              <a:spcBef>
                <a:spcPct val="0"/>
              </a:spcBef>
              <a:spcAft>
                <a:spcPct val="0"/>
              </a:spcAft>
              <a:defRPr>
                <a:solidFill>
                  <a:schemeClr val="tx1"/>
                </a:solidFill>
                <a:latin typeface="Arial" pitchFamily="34" charset="0"/>
              </a:defRPr>
            </a:lvl7pPr>
            <a:lvl8pPr marL="3048000" defTabSz="4022725" fontAlgn="base">
              <a:spcBef>
                <a:spcPct val="0"/>
              </a:spcBef>
              <a:spcAft>
                <a:spcPct val="0"/>
              </a:spcAft>
              <a:defRPr>
                <a:solidFill>
                  <a:schemeClr val="tx1"/>
                </a:solidFill>
                <a:latin typeface="Arial" pitchFamily="34" charset="0"/>
              </a:defRPr>
            </a:lvl8pPr>
            <a:lvl9pPr marL="3505200" defTabSz="4022725" fontAlgn="base">
              <a:spcBef>
                <a:spcPct val="0"/>
              </a:spcBef>
              <a:spcAft>
                <a:spcPct val="0"/>
              </a:spcAft>
              <a:defRPr>
                <a:solidFill>
                  <a:schemeClr val="tx1"/>
                </a:solidFill>
                <a:latin typeface="Arial" pitchFamily="34" charset="0"/>
              </a:defRPr>
            </a:lvl9pPr>
          </a:lstStyle>
          <a:p>
            <a:pPr algn="ctr"/>
            <a:r>
              <a:rPr lang="tr-TR" sz="4800" b="1" dirty="0">
                <a:cs typeface="Arial" panose="020B0604020202020204" pitchFamily="34" charset="0"/>
              </a:rPr>
              <a:t>Sürdürülebilirlik Kapsamında Uygulamalı Girişimcilik Atölyesi</a:t>
            </a:r>
          </a:p>
          <a:p>
            <a:pPr algn="ctr"/>
            <a:r>
              <a:rPr lang="tr-TR" sz="2500" b="1" dirty="0">
                <a:cs typeface="Arial" panose="020B0604020202020204" pitchFamily="34" charset="0"/>
              </a:rPr>
              <a:t>Öğr. Gör. Dr. Mehtap TÜRKAN</a:t>
            </a:r>
          </a:p>
          <a:p>
            <a:pPr algn="ctr"/>
            <a:r>
              <a:rPr lang="tr-TR" sz="2500" b="1" dirty="0">
                <a:cs typeface="Arial" panose="020B0604020202020204" pitchFamily="34" charset="0"/>
              </a:rPr>
              <a:t>Balıkesir Üniversitesi/ Balıkesir Meslek Yüksekokulu/ Otel, Lokanta ve İkram Hizmetleri Bölümü</a:t>
            </a:r>
            <a:endParaRPr lang="en-US" sz="2500" b="1" dirty="0">
              <a:cs typeface="Arial" panose="020B0604020202020204" pitchFamily="34" charset="0"/>
            </a:endParaRPr>
          </a:p>
        </p:txBody>
      </p:sp>
      <p:sp>
        <p:nvSpPr>
          <p:cNvPr id="2242" name="Text Box 194"/>
          <p:cNvSpPr txBox="1">
            <a:spLocks noChangeArrowheads="1"/>
          </p:cNvSpPr>
          <p:nvPr/>
        </p:nvSpPr>
        <p:spPr bwMode="auto">
          <a:xfrm>
            <a:off x="4500166" y="4480688"/>
            <a:ext cx="4089639" cy="4909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prstDash val="sysDot"/>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740" tIns="93740" rIns="93740" bIns="93740" anchor="ctr" anchorCtr="1"/>
          <a:lstStyle>
            <a:lvl1pPr defTabSz="4022725">
              <a:defRPr>
                <a:solidFill>
                  <a:schemeClr val="tx1"/>
                </a:solidFill>
                <a:latin typeface="Arial" pitchFamily="34" charset="0"/>
              </a:defRPr>
            </a:lvl1pPr>
            <a:lvl2pPr marL="419100" defTabSz="4022725">
              <a:defRPr>
                <a:solidFill>
                  <a:schemeClr val="tx1"/>
                </a:solidFill>
                <a:latin typeface="Arial" pitchFamily="34" charset="0"/>
              </a:defRPr>
            </a:lvl2pPr>
            <a:lvl3pPr marL="838200" defTabSz="4022725">
              <a:defRPr>
                <a:solidFill>
                  <a:schemeClr val="tx1"/>
                </a:solidFill>
                <a:latin typeface="Arial" pitchFamily="34" charset="0"/>
              </a:defRPr>
            </a:lvl3pPr>
            <a:lvl4pPr marL="1257300" defTabSz="4022725">
              <a:defRPr>
                <a:solidFill>
                  <a:schemeClr val="tx1"/>
                </a:solidFill>
                <a:latin typeface="Arial" pitchFamily="34" charset="0"/>
              </a:defRPr>
            </a:lvl4pPr>
            <a:lvl5pPr marL="1676400" defTabSz="4022725">
              <a:defRPr>
                <a:solidFill>
                  <a:schemeClr val="tx1"/>
                </a:solidFill>
                <a:latin typeface="Arial" pitchFamily="34" charset="0"/>
              </a:defRPr>
            </a:lvl5pPr>
            <a:lvl6pPr marL="2133600" defTabSz="4022725" fontAlgn="base">
              <a:spcBef>
                <a:spcPct val="0"/>
              </a:spcBef>
              <a:spcAft>
                <a:spcPct val="0"/>
              </a:spcAft>
              <a:defRPr>
                <a:solidFill>
                  <a:schemeClr val="tx1"/>
                </a:solidFill>
                <a:latin typeface="Arial" pitchFamily="34" charset="0"/>
              </a:defRPr>
            </a:lvl6pPr>
            <a:lvl7pPr marL="2590800" defTabSz="4022725" fontAlgn="base">
              <a:spcBef>
                <a:spcPct val="0"/>
              </a:spcBef>
              <a:spcAft>
                <a:spcPct val="0"/>
              </a:spcAft>
              <a:defRPr>
                <a:solidFill>
                  <a:schemeClr val="tx1"/>
                </a:solidFill>
                <a:latin typeface="Arial" pitchFamily="34" charset="0"/>
              </a:defRPr>
            </a:lvl7pPr>
            <a:lvl8pPr marL="3048000" defTabSz="4022725" fontAlgn="base">
              <a:spcBef>
                <a:spcPct val="0"/>
              </a:spcBef>
              <a:spcAft>
                <a:spcPct val="0"/>
              </a:spcAft>
              <a:defRPr>
                <a:solidFill>
                  <a:schemeClr val="tx1"/>
                </a:solidFill>
                <a:latin typeface="Arial" pitchFamily="34" charset="0"/>
              </a:defRPr>
            </a:lvl8pPr>
            <a:lvl9pPr marL="3505200" defTabSz="4022725" fontAlgn="base">
              <a:spcBef>
                <a:spcPct val="0"/>
              </a:spcBef>
              <a:spcAft>
                <a:spcPct val="0"/>
              </a:spcAft>
              <a:defRPr>
                <a:solidFill>
                  <a:schemeClr val="tx1"/>
                </a:solidFill>
                <a:latin typeface="Arial" pitchFamily="34" charset="0"/>
              </a:defRPr>
            </a:lvl9pPr>
          </a:lstStyle>
          <a:p>
            <a:r>
              <a:rPr lang="tr-TR" sz="2200" b="1" dirty="0">
                <a:solidFill>
                  <a:schemeClr val="accent1">
                    <a:lumMod val="50000"/>
                  </a:schemeClr>
                </a:solidFill>
                <a:cs typeface="Arial" panose="020B0604020202020204" pitchFamily="34" charset="0"/>
              </a:rPr>
              <a:t>AMAÇ VE HEDEF KİTLE</a:t>
            </a:r>
            <a:endParaRPr lang="en-US" sz="2200" b="1" dirty="0">
              <a:solidFill>
                <a:schemeClr val="accent1">
                  <a:lumMod val="50000"/>
                </a:schemeClr>
              </a:solidFill>
              <a:cs typeface="Arial" panose="020B0604020202020204" pitchFamily="34" charset="0"/>
            </a:endParaRPr>
          </a:p>
        </p:txBody>
      </p:sp>
      <p:sp>
        <p:nvSpPr>
          <p:cNvPr id="2246" name="Text Box 198"/>
          <p:cNvSpPr txBox="1">
            <a:spLocks noChangeArrowheads="1"/>
          </p:cNvSpPr>
          <p:nvPr/>
        </p:nvSpPr>
        <p:spPr bwMode="auto">
          <a:xfrm>
            <a:off x="13577022" y="4476261"/>
            <a:ext cx="4089639" cy="4909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prstDash val="sysDot"/>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740" tIns="93740" rIns="93740" bIns="93740" anchor="ctr" anchorCtr="1"/>
          <a:lstStyle>
            <a:lvl1pPr defTabSz="4022725">
              <a:defRPr>
                <a:solidFill>
                  <a:schemeClr val="tx1"/>
                </a:solidFill>
                <a:latin typeface="Arial" pitchFamily="34" charset="0"/>
              </a:defRPr>
            </a:lvl1pPr>
            <a:lvl2pPr marL="419100" defTabSz="4022725">
              <a:defRPr>
                <a:solidFill>
                  <a:schemeClr val="tx1"/>
                </a:solidFill>
                <a:latin typeface="Arial" pitchFamily="34" charset="0"/>
              </a:defRPr>
            </a:lvl2pPr>
            <a:lvl3pPr marL="838200" defTabSz="4022725">
              <a:defRPr>
                <a:solidFill>
                  <a:schemeClr val="tx1"/>
                </a:solidFill>
                <a:latin typeface="Arial" pitchFamily="34" charset="0"/>
              </a:defRPr>
            </a:lvl3pPr>
            <a:lvl4pPr marL="1257300" defTabSz="4022725">
              <a:defRPr>
                <a:solidFill>
                  <a:schemeClr val="tx1"/>
                </a:solidFill>
                <a:latin typeface="Arial" pitchFamily="34" charset="0"/>
              </a:defRPr>
            </a:lvl4pPr>
            <a:lvl5pPr marL="1676400" defTabSz="4022725">
              <a:defRPr>
                <a:solidFill>
                  <a:schemeClr val="tx1"/>
                </a:solidFill>
                <a:latin typeface="Arial" pitchFamily="34" charset="0"/>
              </a:defRPr>
            </a:lvl5pPr>
            <a:lvl6pPr marL="2133600" defTabSz="4022725" fontAlgn="base">
              <a:spcBef>
                <a:spcPct val="0"/>
              </a:spcBef>
              <a:spcAft>
                <a:spcPct val="0"/>
              </a:spcAft>
              <a:defRPr>
                <a:solidFill>
                  <a:schemeClr val="tx1"/>
                </a:solidFill>
                <a:latin typeface="Arial" pitchFamily="34" charset="0"/>
              </a:defRPr>
            </a:lvl6pPr>
            <a:lvl7pPr marL="2590800" defTabSz="4022725" fontAlgn="base">
              <a:spcBef>
                <a:spcPct val="0"/>
              </a:spcBef>
              <a:spcAft>
                <a:spcPct val="0"/>
              </a:spcAft>
              <a:defRPr>
                <a:solidFill>
                  <a:schemeClr val="tx1"/>
                </a:solidFill>
                <a:latin typeface="Arial" pitchFamily="34" charset="0"/>
              </a:defRPr>
            </a:lvl7pPr>
            <a:lvl8pPr marL="3048000" defTabSz="4022725" fontAlgn="base">
              <a:spcBef>
                <a:spcPct val="0"/>
              </a:spcBef>
              <a:spcAft>
                <a:spcPct val="0"/>
              </a:spcAft>
              <a:defRPr>
                <a:solidFill>
                  <a:schemeClr val="tx1"/>
                </a:solidFill>
                <a:latin typeface="Arial" pitchFamily="34" charset="0"/>
              </a:defRPr>
            </a:lvl8pPr>
            <a:lvl9pPr marL="3505200" defTabSz="4022725" fontAlgn="base">
              <a:spcBef>
                <a:spcPct val="0"/>
              </a:spcBef>
              <a:spcAft>
                <a:spcPct val="0"/>
              </a:spcAft>
              <a:defRPr>
                <a:solidFill>
                  <a:schemeClr val="tx1"/>
                </a:solidFill>
                <a:latin typeface="Arial" pitchFamily="34" charset="0"/>
              </a:defRPr>
            </a:lvl9pPr>
          </a:lstStyle>
          <a:p>
            <a:r>
              <a:rPr lang="tr-TR" sz="2200" b="1" dirty="0">
                <a:solidFill>
                  <a:schemeClr val="accent1">
                    <a:lumMod val="50000"/>
                  </a:schemeClr>
                </a:solidFill>
                <a:cs typeface="Arial" panose="020B0604020202020204" pitchFamily="34" charset="0"/>
              </a:rPr>
              <a:t>KATMA DEĞER/YENİLİKÇİ YÖN</a:t>
            </a:r>
            <a:endParaRPr lang="en-US" sz="2200" b="1" dirty="0">
              <a:solidFill>
                <a:schemeClr val="accent1">
                  <a:lumMod val="50000"/>
                </a:schemeClr>
              </a:solidFill>
              <a:cs typeface="Arial" panose="020B0604020202020204" pitchFamily="34" charset="0"/>
            </a:endParaRPr>
          </a:p>
        </p:txBody>
      </p:sp>
      <p:sp>
        <p:nvSpPr>
          <p:cNvPr id="2247" name="Text Box 199"/>
          <p:cNvSpPr txBox="1">
            <a:spLocks noChangeArrowheads="1"/>
          </p:cNvSpPr>
          <p:nvPr/>
        </p:nvSpPr>
        <p:spPr bwMode="auto">
          <a:xfrm>
            <a:off x="8980803" y="4481415"/>
            <a:ext cx="4417066" cy="4909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prstDash val="sysDot"/>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740" tIns="93740" rIns="93740" bIns="93740" anchor="ctr" anchorCtr="1"/>
          <a:lstStyle>
            <a:lvl1pPr defTabSz="4022725">
              <a:defRPr>
                <a:solidFill>
                  <a:schemeClr val="tx1"/>
                </a:solidFill>
                <a:latin typeface="Arial" pitchFamily="34" charset="0"/>
              </a:defRPr>
            </a:lvl1pPr>
            <a:lvl2pPr marL="419100" defTabSz="4022725">
              <a:defRPr>
                <a:solidFill>
                  <a:schemeClr val="tx1"/>
                </a:solidFill>
                <a:latin typeface="Arial" pitchFamily="34" charset="0"/>
              </a:defRPr>
            </a:lvl2pPr>
            <a:lvl3pPr marL="838200" defTabSz="4022725">
              <a:defRPr>
                <a:solidFill>
                  <a:schemeClr val="tx1"/>
                </a:solidFill>
                <a:latin typeface="Arial" pitchFamily="34" charset="0"/>
              </a:defRPr>
            </a:lvl3pPr>
            <a:lvl4pPr marL="1257300" defTabSz="4022725">
              <a:defRPr>
                <a:solidFill>
                  <a:schemeClr val="tx1"/>
                </a:solidFill>
                <a:latin typeface="Arial" pitchFamily="34" charset="0"/>
              </a:defRPr>
            </a:lvl4pPr>
            <a:lvl5pPr marL="1676400" defTabSz="4022725">
              <a:defRPr>
                <a:solidFill>
                  <a:schemeClr val="tx1"/>
                </a:solidFill>
                <a:latin typeface="Arial" pitchFamily="34" charset="0"/>
              </a:defRPr>
            </a:lvl5pPr>
            <a:lvl6pPr marL="2133600" defTabSz="4022725" fontAlgn="base">
              <a:spcBef>
                <a:spcPct val="0"/>
              </a:spcBef>
              <a:spcAft>
                <a:spcPct val="0"/>
              </a:spcAft>
              <a:defRPr>
                <a:solidFill>
                  <a:schemeClr val="tx1"/>
                </a:solidFill>
                <a:latin typeface="Arial" pitchFamily="34" charset="0"/>
              </a:defRPr>
            </a:lvl6pPr>
            <a:lvl7pPr marL="2590800" defTabSz="4022725" fontAlgn="base">
              <a:spcBef>
                <a:spcPct val="0"/>
              </a:spcBef>
              <a:spcAft>
                <a:spcPct val="0"/>
              </a:spcAft>
              <a:defRPr>
                <a:solidFill>
                  <a:schemeClr val="tx1"/>
                </a:solidFill>
                <a:latin typeface="Arial" pitchFamily="34" charset="0"/>
              </a:defRPr>
            </a:lvl7pPr>
            <a:lvl8pPr marL="3048000" defTabSz="4022725" fontAlgn="base">
              <a:spcBef>
                <a:spcPct val="0"/>
              </a:spcBef>
              <a:spcAft>
                <a:spcPct val="0"/>
              </a:spcAft>
              <a:defRPr>
                <a:solidFill>
                  <a:schemeClr val="tx1"/>
                </a:solidFill>
                <a:latin typeface="Arial" pitchFamily="34" charset="0"/>
              </a:defRPr>
            </a:lvl8pPr>
            <a:lvl9pPr marL="3505200" defTabSz="4022725" fontAlgn="base">
              <a:spcBef>
                <a:spcPct val="0"/>
              </a:spcBef>
              <a:spcAft>
                <a:spcPct val="0"/>
              </a:spcAft>
              <a:defRPr>
                <a:solidFill>
                  <a:schemeClr val="tx1"/>
                </a:solidFill>
                <a:latin typeface="Arial" pitchFamily="34" charset="0"/>
              </a:defRPr>
            </a:lvl9pPr>
          </a:lstStyle>
          <a:p>
            <a:r>
              <a:rPr lang="tr-TR" sz="2200" b="1" dirty="0">
                <a:solidFill>
                  <a:schemeClr val="accent1">
                    <a:lumMod val="50000"/>
                  </a:schemeClr>
                </a:solidFill>
                <a:cs typeface="Arial" panose="020B0604020202020204" pitchFamily="34" charset="0"/>
              </a:rPr>
              <a:t>TASARIM VE GÖRSELLER</a:t>
            </a:r>
            <a:endParaRPr lang="en-US" sz="2200" b="1" dirty="0">
              <a:solidFill>
                <a:schemeClr val="accent1">
                  <a:lumMod val="50000"/>
                </a:schemeClr>
              </a:solidFill>
              <a:cs typeface="Arial" panose="020B0604020202020204" pitchFamily="34" charset="0"/>
            </a:endParaRPr>
          </a:p>
        </p:txBody>
      </p:sp>
      <p:sp>
        <p:nvSpPr>
          <p:cNvPr id="2292" name="Text Box 244"/>
          <p:cNvSpPr txBox="1">
            <a:spLocks noChangeArrowheads="1"/>
          </p:cNvSpPr>
          <p:nvPr/>
        </p:nvSpPr>
        <p:spPr bwMode="auto">
          <a:xfrm>
            <a:off x="9079614" y="7998061"/>
            <a:ext cx="4055404" cy="3148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7496" tIns="18748" rIns="37496" bIns="18748">
            <a:spAutoFit/>
          </a:bodyPr>
          <a:lstStyle>
            <a:lvl1pPr defTabSz="4022725">
              <a:defRPr>
                <a:solidFill>
                  <a:schemeClr val="tx1"/>
                </a:solidFill>
                <a:latin typeface="Arial" pitchFamily="34" charset="0"/>
              </a:defRPr>
            </a:lvl1pPr>
            <a:lvl2pPr marL="419100" defTabSz="4022725">
              <a:defRPr>
                <a:solidFill>
                  <a:schemeClr val="tx1"/>
                </a:solidFill>
                <a:latin typeface="Arial" pitchFamily="34" charset="0"/>
              </a:defRPr>
            </a:lvl2pPr>
            <a:lvl3pPr marL="838200" defTabSz="4022725">
              <a:defRPr>
                <a:solidFill>
                  <a:schemeClr val="tx1"/>
                </a:solidFill>
                <a:latin typeface="Arial" pitchFamily="34" charset="0"/>
              </a:defRPr>
            </a:lvl3pPr>
            <a:lvl4pPr marL="1257300" defTabSz="4022725">
              <a:defRPr>
                <a:solidFill>
                  <a:schemeClr val="tx1"/>
                </a:solidFill>
                <a:latin typeface="Arial" pitchFamily="34" charset="0"/>
              </a:defRPr>
            </a:lvl4pPr>
            <a:lvl5pPr marL="1676400" defTabSz="4022725">
              <a:defRPr>
                <a:solidFill>
                  <a:schemeClr val="tx1"/>
                </a:solidFill>
                <a:latin typeface="Arial" pitchFamily="34" charset="0"/>
              </a:defRPr>
            </a:lvl5pPr>
            <a:lvl6pPr marL="2133600" defTabSz="4022725" fontAlgn="base">
              <a:spcBef>
                <a:spcPct val="0"/>
              </a:spcBef>
              <a:spcAft>
                <a:spcPct val="0"/>
              </a:spcAft>
              <a:defRPr>
                <a:solidFill>
                  <a:schemeClr val="tx1"/>
                </a:solidFill>
                <a:latin typeface="Arial" pitchFamily="34" charset="0"/>
              </a:defRPr>
            </a:lvl6pPr>
            <a:lvl7pPr marL="2590800" defTabSz="4022725" fontAlgn="base">
              <a:spcBef>
                <a:spcPct val="0"/>
              </a:spcBef>
              <a:spcAft>
                <a:spcPct val="0"/>
              </a:spcAft>
              <a:defRPr>
                <a:solidFill>
                  <a:schemeClr val="tx1"/>
                </a:solidFill>
                <a:latin typeface="Arial" pitchFamily="34" charset="0"/>
              </a:defRPr>
            </a:lvl7pPr>
            <a:lvl8pPr marL="3048000" defTabSz="4022725" fontAlgn="base">
              <a:spcBef>
                <a:spcPct val="0"/>
              </a:spcBef>
              <a:spcAft>
                <a:spcPct val="0"/>
              </a:spcAft>
              <a:defRPr>
                <a:solidFill>
                  <a:schemeClr val="tx1"/>
                </a:solidFill>
                <a:latin typeface="Arial" pitchFamily="34" charset="0"/>
              </a:defRPr>
            </a:lvl8pPr>
            <a:lvl9pPr marL="3505200" defTabSz="4022725" fontAlgn="base">
              <a:spcBef>
                <a:spcPct val="0"/>
              </a:spcBef>
              <a:spcAft>
                <a:spcPct val="0"/>
              </a:spcAft>
              <a:defRPr>
                <a:solidFill>
                  <a:schemeClr val="tx1"/>
                </a:solidFill>
                <a:latin typeface="Arial" pitchFamily="34" charset="0"/>
              </a:defRPr>
            </a:lvl9pPr>
          </a:lstStyle>
          <a:p>
            <a:pPr algn="ctr"/>
            <a:r>
              <a:rPr lang="tr-TR" sz="1800" b="1" dirty="0">
                <a:solidFill>
                  <a:schemeClr val="accent1">
                    <a:lumMod val="50000"/>
                  </a:schemeClr>
                </a:solidFill>
                <a:cs typeface="Arial" panose="020B0604020202020204" pitchFamily="34" charset="0"/>
              </a:rPr>
              <a:t>Şekil 1: Bardak Altlıkları ve Nihaleler</a:t>
            </a:r>
            <a:endParaRPr lang="en-US" sz="1800" dirty="0">
              <a:solidFill>
                <a:schemeClr val="accent1">
                  <a:lumMod val="50000"/>
                </a:schemeClr>
              </a:solidFill>
              <a:cs typeface="Arial" panose="020B0604020202020204" pitchFamily="34" charset="0"/>
            </a:endParaRPr>
          </a:p>
        </p:txBody>
      </p:sp>
      <p:sp>
        <p:nvSpPr>
          <p:cNvPr id="2294" name="Text Box 246"/>
          <p:cNvSpPr txBox="1">
            <a:spLocks noChangeArrowheads="1"/>
          </p:cNvSpPr>
          <p:nvPr/>
        </p:nvSpPr>
        <p:spPr bwMode="auto">
          <a:xfrm>
            <a:off x="168657" y="4640555"/>
            <a:ext cx="2944711" cy="3310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740" tIns="93740" rIns="93740" bIns="93740" anchor="ctr" anchorCtr="0"/>
          <a:lstStyle>
            <a:lvl1pPr defTabSz="4022725">
              <a:defRPr>
                <a:solidFill>
                  <a:schemeClr val="tx1"/>
                </a:solidFill>
                <a:latin typeface="Arial" pitchFamily="34" charset="0"/>
              </a:defRPr>
            </a:lvl1pPr>
            <a:lvl2pPr marL="419100" defTabSz="4022725">
              <a:defRPr>
                <a:solidFill>
                  <a:schemeClr val="tx1"/>
                </a:solidFill>
                <a:latin typeface="Arial" pitchFamily="34" charset="0"/>
              </a:defRPr>
            </a:lvl2pPr>
            <a:lvl3pPr marL="838200" defTabSz="4022725">
              <a:defRPr>
                <a:solidFill>
                  <a:schemeClr val="tx1"/>
                </a:solidFill>
                <a:latin typeface="Arial" pitchFamily="34" charset="0"/>
              </a:defRPr>
            </a:lvl3pPr>
            <a:lvl4pPr marL="1257300" defTabSz="4022725">
              <a:defRPr>
                <a:solidFill>
                  <a:schemeClr val="tx1"/>
                </a:solidFill>
                <a:latin typeface="Arial" pitchFamily="34" charset="0"/>
              </a:defRPr>
            </a:lvl4pPr>
            <a:lvl5pPr marL="1676400" defTabSz="4022725">
              <a:defRPr>
                <a:solidFill>
                  <a:schemeClr val="tx1"/>
                </a:solidFill>
                <a:latin typeface="Arial" pitchFamily="34" charset="0"/>
              </a:defRPr>
            </a:lvl5pPr>
            <a:lvl6pPr marL="2133600" defTabSz="4022725" fontAlgn="base">
              <a:spcBef>
                <a:spcPct val="0"/>
              </a:spcBef>
              <a:spcAft>
                <a:spcPct val="0"/>
              </a:spcAft>
              <a:defRPr>
                <a:solidFill>
                  <a:schemeClr val="tx1"/>
                </a:solidFill>
                <a:latin typeface="Arial" pitchFamily="34" charset="0"/>
              </a:defRPr>
            </a:lvl6pPr>
            <a:lvl7pPr marL="2590800" defTabSz="4022725" fontAlgn="base">
              <a:spcBef>
                <a:spcPct val="0"/>
              </a:spcBef>
              <a:spcAft>
                <a:spcPct val="0"/>
              </a:spcAft>
              <a:defRPr>
                <a:solidFill>
                  <a:schemeClr val="tx1"/>
                </a:solidFill>
                <a:latin typeface="Arial" pitchFamily="34" charset="0"/>
              </a:defRPr>
            </a:lvl7pPr>
            <a:lvl8pPr marL="3048000" defTabSz="4022725" fontAlgn="base">
              <a:spcBef>
                <a:spcPct val="0"/>
              </a:spcBef>
              <a:spcAft>
                <a:spcPct val="0"/>
              </a:spcAft>
              <a:defRPr>
                <a:solidFill>
                  <a:schemeClr val="tx1"/>
                </a:solidFill>
                <a:latin typeface="Arial" pitchFamily="34" charset="0"/>
              </a:defRPr>
            </a:lvl8pPr>
            <a:lvl9pPr marL="3505200" defTabSz="4022725" fontAlgn="base">
              <a:spcBef>
                <a:spcPct val="0"/>
              </a:spcBef>
              <a:spcAft>
                <a:spcPct val="0"/>
              </a:spcAft>
              <a:defRPr>
                <a:solidFill>
                  <a:schemeClr val="tx1"/>
                </a:solidFill>
                <a:latin typeface="Arial" pitchFamily="34" charset="0"/>
              </a:defRPr>
            </a:lvl9pPr>
          </a:lstStyle>
          <a:p>
            <a:r>
              <a:rPr lang="tr-TR" sz="2200" b="1" dirty="0">
                <a:solidFill>
                  <a:schemeClr val="bg1"/>
                </a:solidFill>
                <a:cs typeface="Arial" panose="020B0604020202020204" pitchFamily="34" charset="0"/>
              </a:rPr>
              <a:t>ÖZET</a:t>
            </a:r>
            <a:endParaRPr lang="en-US" sz="2200" b="1" dirty="0">
              <a:solidFill>
                <a:schemeClr val="bg1"/>
              </a:solidFill>
              <a:cs typeface="Arial" panose="020B0604020202020204" pitchFamily="34" charset="0"/>
            </a:endParaRPr>
          </a:p>
        </p:txBody>
      </p:sp>
      <p:sp>
        <p:nvSpPr>
          <p:cNvPr id="2307" name="Text Box 259"/>
          <p:cNvSpPr txBox="1">
            <a:spLocks noChangeArrowheads="1"/>
          </p:cNvSpPr>
          <p:nvPr/>
        </p:nvSpPr>
        <p:spPr bwMode="auto">
          <a:xfrm>
            <a:off x="4403074" y="11835993"/>
            <a:ext cx="4157469" cy="492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prstDash val="sysDot"/>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740" tIns="93740" rIns="93740" bIns="93740" anchor="ctr" anchorCtr="1"/>
          <a:lstStyle>
            <a:lvl1pPr defTabSz="4022725">
              <a:defRPr>
                <a:solidFill>
                  <a:schemeClr val="tx1"/>
                </a:solidFill>
                <a:latin typeface="Arial" pitchFamily="34" charset="0"/>
              </a:defRPr>
            </a:lvl1pPr>
            <a:lvl2pPr marL="419100" defTabSz="4022725">
              <a:defRPr>
                <a:solidFill>
                  <a:schemeClr val="tx1"/>
                </a:solidFill>
                <a:latin typeface="Arial" pitchFamily="34" charset="0"/>
              </a:defRPr>
            </a:lvl2pPr>
            <a:lvl3pPr marL="838200" defTabSz="4022725">
              <a:defRPr>
                <a:solidFill>
                  <a:schemeClr val="tx1"/>
                </a:solidFill>
                <a:latin typeface="Arial" pitchFamily="34" charset="0"/>
              </a:defRPr>
            </a:lvl3pPr>
            <a:lvl4pPr marL="1257300" defTabSz="4022725">
              <a:defRPr>
                <a:solidFill>
                  <a:schemeClr val="tx1"/>
                </a:solidFill>
                <a:latin typeface="Arial" pitchFamily="34" charset="0"/>
              </a:defRPr>
            </a:lvl4pPr>
            <a:lvl5pPr marL="1676400" defTabSz="4022725">
              <a:defRPr>
                <a:solidFill>
                  <a:schemeClr val="tx1"/>
                </a:solidFill>
                <a:latin typeface="Arial" pitchFamily="34" charset="0"/>
              </a:defRPr>
            </a:lvl5pPr>
            <a:lvl6pPr marL="2133600" defTabSz="4022725" fontAlgn="base">
              <a:spcBef>
                <a:spcPct val="0"/>
              </a:spcBef>
              <a:spcAft>
                <a:spcPct val="0"/>
              </a:spcAft>
              <a:defRPr>
                <a:solidFill>
                  <a:schemeClr val="tx1"/>
                </a:solidFill>
                <a:latin typeface="Arial" pitchFamily="34" charset="0"/>
              </a:defRPr>
            </a:lvl6pPr>
            <a:lvl7pPr marL="2590800" defTabSz="4022725" fontAlgn="base">
              <a:spcBef>
                <a:spcPct val="0"/>
              </a:spcBef>
              <a:spcAft>
                <a:spcPct val="0"/>
              </a:spcAft>
              <a:defRPr>
                <a:solidFill>
                  <a:schemeClr val="tx1"/>
                </a:solidFill>
                <a:latin typeface="Arial" pitchFamily="34" charset="0"/>
              </a:defRPr>
            </a:lvl7pPr>
            <a:lvl8pPr marL="3048000" defTabSz="4022725" fontAlgn="base">
              <a:spcBef>
                <a:spcPct val="0"/>
              </a:spcBef>
              <a:spcAft>
                <a:spcPct val="0"/>
              </a:spcAft>
              <a:defRPr>
                <a:solidFill>
                  <a:schemeClr val="tx1"/>
                </a:solidFill>
                <a:latin typeface="Arial" pitchFamily="34" charset="0"/>
              </a:defRPr>
            </a:lvl8pPr>
            <a:lvl9pPr marL="3505200" defTabSz="4022725" fontAlgn="base">
              <a:spcBef>
                <a:spcPct val="0"/>
              </a:spcBef>
              <a:spcAft>
                <a:spcPct val="0"/>
              </a:spcAft>
              <a:defRPr>
                <a:solidFill>
                  <a:schemeClr val="tx1"/>
                </a:solidFill>
                <a:latin typeface="Arial" pitchFamily="34" charset="0"/>
              </a:defRPr>
            </a:lvl9pPr>
          </a:lstStyle>
          <a:p>
            <a:r>
              <a:rPr lang="tr-TR" sz="2200" b="1" dirty="0">
                <a:solidFill>
                  <a:schemeClr val="accent1">
                    <a:lumMod val="50000"/>
                  </a:schemeClr>
                </a:solidFill>
                <a:cs typeface="Arial" panose="020B0604020202020204" pitchFamily="34" charset="0"/>
              </a:rPr>
              <a:t>YÖNTEM</a:t>
            </a:r>
            <a:endParaRPr lang="en-US" sz="2200" b="1" dirty="0">
              <a:solidFill>
                <a:schemeClr val="accent1">
                  <a:lumMod val="50000"/>
                </a:schemeClr>
              </a:solidFill>
              <a:cs typeface="Arial" panose="020B0604020202020204" pitchFamily="34" charset="0"/>
            </a:endParaRPr>
          </a:p>
        </p:txBody>
      </p:sp>
      <p:sp>
        <p:nvSpPr>
          <p:cNvPr id="2310" name="Text Box 262"/>
          <p:cNvSpPr txBox="1">
            <a:spLocks noChangeArrowheads="1"/>
          </p:cNvSpPr>
          <p:nvPr/>
        </p:nvSpPr>
        <p:spPr bwMode="auto">
          <a:xfrm>
            <a:off x="13397869" y="22179410"/>
            <a:ext cx="4089639" cy="4909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prstDash val="sysDot"/>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740" tIns="93740" rIns="93740" bIns="93740" anchor="ctr" anchorCtr="1"/>
          <a:lstStyle>
            <a:lvl1pPr defTabSz="4022725">
              <a:defRPr>
                <a:solidFill>
                  <a:schemeClr val="tx1"/>
                </a:solidFill>
                <a:latin typeface="Arial" pitchFamily="34" charset="0"/>
              </a:defRPr>
            </a:lvl1pPr>
            <a:lvl2pPr marL="419100" defTabSz="4022725">
              <a:defRPr>
                <a:solidFill>
                  <a:schemeClr val="tx1"/>
                </a:solidFill>
                <a:latin typeface="Arial" pitchFamily="34" charset="0"/>
              </a:defRPr>
            </a:lvl2pPr>
            <a:lvl3pPr marL="838200" defTabSz="4022725">
              <a:defRPr>
                <a:solidFill>
                  <a:schemeClr val="tx1"/>
                </a:solidFill>
                <a:latin typeface="Arial" pitchFamily="34" charset="0"/>
              </a:defRPr>
            </a:lvl3pPr>
            <a:lvl4pPr marL="1257300" defTabSz="4022725">
              <a:defRPr>
                <a:solidFill>
                  <a:schemeClr val="tx1"/>
                </a:solidFill>
                <a:latin typeface="Arial" pitchFamily="34" charset="0"/>
              </a:defRPr>
            </a:lvl4pPr>
            <a:lvl5pPr marL="1676400" defTabSz="4022725">
              <a:defRPr>
                <a:solidFill>
                  <a:schemeClr val="tx1"/>
                </a:solidFill>
                <a:latin typeface="Arial" pitchFamily="34" charset="0"/>
              </a:defRPr>
            </a:lvl5pPr>
            <a:lvl6pPr marL="2133600" defTabSz="4022725" fontAlgn="base">
              <a:spcBef>
                <a:spcPct val="0"/>
              </a:spcBef>
              <a:spcAft>
                <a:spcPct val="0"/>
              </a:spcAft>
              <a:defRPr>
                <a:solidFill>
                  <a:schemeClr val="tx1"/>
                </a:solidFill>
                <a:latin typeface="Arial" pitchFamily="34" charset="0"/>
              </a:defRPr>
            </a:lvl6pPr>
            <a:lvl7pPr marL="2590800" defTabSz="4022725" fontAlgn="base">
              <a:spcBef>
                <a:spcPct val="0"/>
              </a:spcBef>
              <a:spcAft>
                <a:spcPct val="0"/>
              </a:spcAft>
              <a:defRPr>
                <a:solidFill>
                  <a:schemeClr val="tx1"/>
                </a:solidFill>
                <a:latin typeface="Arial" pitchFamily="34" charset="0"/>
              </a:defRPr>
            </a:lvl7pPr>
            <a:lvl8pPr marL="3048000" defTabSz="4022725" fontAlgn="base">
              <a:spcBef>
                <a:spcPct val="0"/>
              </a:spcBef>
              <a:spcAft>
                <a:spcPct val="0"/>
              </a:spcAft>
              <a:defRPr>
                <a:solidFill>
                  <a:schemeClr val="tx1"/>
                </a:solidFill>
                <a:latin typeface="Arial" pitchFamily="34" charset="0"/>
              </a:defRPr>
            </a:lvl8pPr>
            <a:lvl9pPr marL="3505200" defTabSz="4022725" fontAlgn="base">
              <a:spcBef>
                <a:spcPct val="0"/>
              </a:spcBef>
              <a:spcAft>
                <a:spcPct val="0"/>
              </a:spcAft>
              <a:defRPr>
                <a:solidFill>
                  <a:schemeClr val="tx1"/>
                </a:solidFill>
                <a:latin typeface="Arial" pitchFamily="34" charset="0"/>
              </a:defRPr>
            </a:lvl9pPr>
          </a:lstStyle>
          <a:p>
            <a:r>
              <a:rPr lang="tr-TR" sz="2200" b="1" dirty="0">
                <a:solidFill>
                  <a:schemeClr val="accent1">
                    <a:lumMod val="50000"/>
                  </a:schemeClr>
                </a:solidFill>
                <a:cs typeface="Arial" panose="020B0604020202020204" pitchFamily="34" charset="0"/>
              </a:rPr>
              <a:t>İLETİŞİM</a:t>
            </a:r>
            <a:endParaRPr lang="en-US" sz="2200" b="1" dirty="0">
              <a:solidFill>
                <a:schemeClr val="accent1">
                  <a:lumMod val="50000"/>
                </a:schemeClr>
              </a:solidFill>
              <a:cs typeface="Arial" panose="020B0604020202020204" pitchFamily="34" charset="0"/>
            </a:endParaRPr>
          </a:p>
        </p:txBody>
      </p:sp>
      <p:sp>
        <p:nvSpPr>
          <p:cNvPr id="2315" name="Text Box 267"/>
          <p:cNvSpPr txBox="1">
            <a:spLocks noChangeArrowheads="1"/>
          </p:cNvSpPr>
          <p:nvPr/>
        </p:nvSpPr>
        <p:spPr bwMode="auto">
          <a:xfrm>
            <a:off x="163775" y="5174501"/>
            <a:ext cx="3794011" cy="7090201"/>
          </a:xfrm>
          <a:prstGeom prst="rect">
            <a:avLst/>
          </a:prstGeom>
          <a:solidFill>
            <a:schemeClr val="accent1">
              <a:lumMod val="75000"/>
            </a:schemeClr>
          </a:solidFill>
          <a:ln>
            <a:noFill/>
          </a:ln>
          <a:effectLst/>
        </p:spPr>
        <p:txBody>
          <a:bodyPr wrap="square" lIns="81815" tIns="81815" rIns="81815" bIns="81815">
            <a:spAutoFit/>
          </a:bodyPr>
          <a:lstStyle>
            <a:lvl1pPr defTabSz="838200">
              <a:defRPr>
                <a:solidFill>
                  <a:schemeClr val="tx1"/>
                </a:solidFill>
                <a:latin typeface="Arial" pitchFamily="34" charset="0"/>
              </a:defRPr>
            </a:lvl1pPr>
            <a:lvl2pPr marL="419100" defTabSz="838200">
              <a:defRPr>
                <a:solidFill>
                  <a:schemeClr val="tx1"/>
                </a:solidFill>
                <a:latin typeface="Arial" pitchFamily="34" charset="0"/>
              </a:defRPr>
            </a:lvl2pPr>
            <a:lvl3pPr marL="838200" defTabSz="838200">
              <a:defRPr>
                <a:solidFill>
                  <a:schemeClr val="tx1"/>
                </a:solidFill>
                <a:latin typeface="Arial" pitchFamily="34" charset="0"/>
              </a:defRPr>
            </a:lvl3pPr>
            <a:lvl4pPr marL="1257300" defTabSz="838200">
              <a:defRPr>
                <a:solidFill>
                  <a:schemeClr val="tx1"/>
                </a:solidFill>
                <a:latin typeface="Arial" pitchFamily="34" charset="0"/>
              </a:defRPr>
            </a:lvl4pPr>
            <a:lvl5pPr marL="1676400" defTabSz="838200">
              <a:defRPr>
                <a:solidFill>
                  <a:schemeClr val="tx1"/>
                </a:solidFill>
                <a:latin typeface="Arial" pitchFamily="34" charset="0"/>
              </a:defRPr>
            </a:lvl5pPr>
            <a:lvl6pPr marL="2133600" defTabSz="838200" fontAlgn="base">
              <a:spcBef>
                <a:spcPct val="0"/>
              </a:spcBef>
              <a:spcAft>
                <a:spcPct val="0"/>
              </a:spcAft>
              <a:defRPr>
                <a:solidFill>
                  <a:schemeClr val="tx1"/>
                </a:solidFill>
                <a:latin typeface="Arial" pitchFamily="34" charset="0"/>
              </a:defRPr>
            </a:lvl6pPr>
            <a:lvl7pPr marL="2590800" defTabSz="838200" fontAlgn="base">
              <a:spcBef>
                <a:spcPct val="0"/>
              </a:spcBef>
              <a:spcAft>
                <a:spcPct val="0"/>
              </a:spcAft>
              <a:defRPr>
                <a:solidFill>
                  <a:schemeClr val="tx1"/>
                </a:solidFill>
                <a:latin typeface="Arial" pitchFamily="34" charset="0"/>
              </a:defRPr>
            </a:lvl7pPr>
            <a:lvl8pPr marL="3048000" defTabSz="838200" fontAlgn="base">
              <a:spcBef>
                <a:spcPct val="0"/>
              </a:spcBef>
              <a:spcAft>
                <a:spcPct val="0"/>
              </a:spcAft>
              <a:defRPr>
                <a:solidFill>
                  <a:schemeClr val="tx1"/>
                </a:solidFill>
                <a:latin typeface="Arial" pitchFamily="34" charset="0"/>
              </a:defRPr>
            </a:lvl8pPr>
            <a:lvl9pPr marL="3505200" defTabSz="838200" fontAlgn="base">
              <a:spcBef>
                <a:spcPct val="0"/>
              </a:spcBef>
              <a:spcAft>
                <a:spcPct val="0"/>
              </a:spcAft>
              <a:defRPr>
                <a:solidFill>
                  <a:schemeClr val="tx1"/>
                </a:solidFill>
                <a:latin typeface="Arial" pitchFamily="34" charset="0"/>
              </a:defRPr>
            </a:lvl9pPr>
          </a:lstStyle>
          <a:p>
            <a:pPr algn="just"/>
            <a:r>
              <a:rPr lang="tr-TR" sz="1800" dirty="0"/>
              <a:t>Bu çalışma, sürdürülebilirlik ve girişimcilik ekseninde tasarlanan mesleki eğitime yönelik uygulamalı bir öğrenme modelinin sonuçlarını ortaya koymak amacıyla turizm alanında eğitim gören birinci sınıf öğrencilerinin katılımıyla gerçekleştirilmiştir. Bu süreçte öğrenciler, doğadan sağladıkları veya atık niteliği taşıyan materyalleri yaratıcı üretim süreçlerinden geçirerek katma değerli ürünlere dönüştürmüş ve ürünleri yerel halk pazarında satışa sunarak ekonomik değer elde etmişlerdir. Ulaşılan bulgular, öğrencilerin sürdürülebilirlik farkındalıklarının ve girişimcilik becerilerinin önemli ölçüde geliştiğini göstermektedir. Çalışma, mesleki eğitimde deneyim temelli öğrenme ile sürdürülebilir üretim yaklaşımlarının entegrasyonuna  yönelik bir uygulama örneği sunmaktadır.</a:t>
            </a:r>
          </a:p>
        </p:txBody>
      </p:sp>
      <p:sp>
        <p:nvSpPr>
          <p:cNvPr id="2317" name="Text Box 269"/>
          <p:cNvSpPr txBox="1">
            <a:spLocks noChangeArrowheads="1"/>
          </p:cNvSpPr>
          <p:nvPr/>
        </p:nvSpPr>
        <p:spPr bwMode="auto">
          <a:xfrm>
            <a:off x="13624820" y="5022791"/>
            <a:ext cx="4089639" cy="7367200"/>
          </a:xfrm>
          <a:prstGeom prst="rect">
            <a:avLst/>
          </a:prstGeom>
          <a:solidFill>
            <a:schemeClr val="bg1"/>
          </a:solidFill>
          <a:ln>
            <a:noFill/>
          </a:ln>
          <a:effectLst/>
        </p:spPr>
        <p:txBody>
          <a:bodyPr lIns="81815" tIns="81815" rIns="81815" bIns="81815">
            <a:spAutoFit/>
          </a:bodyPr>
          <a:lstStyle>
            <a:lvl1pPr defTabSz="838200">
              <a:defRPr>
                <a:solidFill>
                  <a:schemeClr val="tx1"/>
                </a:solidFill>
                <a:latin typeface="Arial" pitchFamily="34" charset="0"/>
              </a:defRPr>
            </a:lvl1pPr>
            <a:lvl2pPr marL="419100" defTabSz="838200">
              <a:defRPr>
                <a:solidFill>
                  <a:schemeClr val="tx1"/>
                </a:solidFill>
                <a:latin typeface="Arial" pitchFamily="34" charset="0"/>
              </a:defRPr>
            </a:lvl2pPr>
            <a:lvl3pPr marL="838200" defTabSz="838200">
              <a:defRPr>
                <a:solidFill>
                  <a:schemeClr val="tx1"/>
                </a:solidFill>
                <a:latin typeface="Arial" pitchFamily="34" charset="0"/>
              </a:defRPr>
            </a:lvl3pPr>
            <a:lvl4pPr marL="1257300" defTabSz="838200">
              <a:defRPr>
                <a:solidFill>
                  <a:schemeClr val="tx1"/>
                </a:solidFill>
                <a:latin typeface="Arial" pitchFamily="34" charset="0"/>
              </a:defRPr>
            </a:lvl4pPr>
            <a:lvl5pPr marL="1676400" defTabSz="838200">
              <a:defRPr>
                <a:solidFill>
                  <a:schemeClr val="tx1"/>
                </a:solidFill>
                <a:latin typeface="Arial" pitchFamily="34" charset="0"/>
              </a:defRPr>
            </a:lvl5pPr>
            <a:lvl6pPr marL="2133600" defTabSz="838200" fontAlgn="base">
              <a:spcBef>
                <a:spcPct val="0"/>
              </a:spcBef>
              <a:spcAft>
                <a:spcPct val="0"/>
              </a:spcAft>
              <a:defRPr>
                <a:solidFill>
                  <a:schemeClr val="tx1"/>
                </a:solidFill>
                <a:latin typeface="Arial" pitchFamily="34" charset="0"/>
              </a:defRPr>
            </a:lvl6pPr>
            <a:lvl7pPr marL="2590800" defTabSz="838200" fontAlgn="base">
              <a:spcBef>
                <a:spcPct val="0"/>
              </a:spcBef>
              <a:spcAft>
                <a:spcPct val="0"/>
              </a:spcAft>
              <a:defRPr>
                <a:solidFill>
                  <a:schemeClr val="tx1"/>
                </a:solidFill>
                <a:latin typeface="Arial" pitchFamily="34" charset="0"/>
              </a:defRPr>
            </a:lvl7pPr>
            <a:lvl8pPr marL="3048000" defTabSz="838200" fontAlgn="base">
              <a:spcBef>
                <a:spcPct val="0"/>
              </a:spcBef>
              <a:spcAft>
                <a:spcPct val="0"/>
              </a:spcAft>
              <a:defRPr>
                <a:solidFill>
                  <a:schemeClr val="tx1"/>
                </a:solidFill>
                <a:latin typeface="Arial" pitchFamily="34" charset="0"/>
              </a:defRPr>
            </a:lvl8pPr>
            <a:lvl9pPr marL="3505200" defTabSz="838200" fontAlgn="base">
              <a:spcBef>
                <a:spcPct val="0"/>
              </a:spcBef>
              <a:spcAft>
                <a:spcPct val="0"/>
              </a:spcAft>
              <a:defRPr>
                <a:solidFill>
                  <a:schemeClr val="tx1"/>
                </a:solidFill>
                <a:latin typeface="Arial" pitchFamily="34" charset="0"/>
              </a:defRPr>
            </a:lvl9pPr>
          </a:lstStyle>
          <a:p>
            <a:pPr algn="just"/>
            <a:r>
              <a:rPr lang="tr-TR" sz="1800" dirty="0"/>
              <a:t>Çalışmanın en önemli özelliği, sürdürülebilirlik ve girişimcilik kavramlarını uygulamalı mesleki eğitim bağlamında bütüncül bir yapı içinde değerlendirmesidir. Döngüsel ekonomi yaklaşımı, doğal veya atık materyallerin katma değerli ürünlere dönüştürülmesiyle mesleki eğitim içerisine entegre edilmiş; böylece öğrencilerin yalnızca teorik bilgi edinmeleri değil, aynı zamanda sürdürülebilir üretim ve tüketim faaliyetlerini deneyimlemeleri sağlanmıştır. Sürecin gerçek bir halk pazarında yürütülmesi, öğrencilerin yerel ürün geliştirme ve tüketici beklentilerine uygun değer oluşturma becerilerini geliştirmiştir. Çalışma bu yönüyle sürdürülebilirlik temelli dönüşüme uyum sağlayabilecek nitelikli insan kaynağının yetiştirilmesine katkı sunan, uygulama odaklı bir eğitim yaklaşımını ortaya koymaktadır.</a:t>
            </a:r>
          </a:p>
          <a:p>
            <a:pPr algn="just" defTabSz="1799719" fontAlgn="auto">
              <a:spcBef>
                <a:spcPts val="0"/>
              </a:spcBef>
              <a:spcAft>
                <a:spcPts val="0"/>
              </a:spcAft>
            </a:pPr>
            <a:endParaRPr lang="en-US" sz="1800" dirty="0">
              <a:solidFill>
                <a:prstClr val="black"/>
              </a:solidFill>
              <a:cs typeface="Arial" panose="020B0604020202020204" pitchFamily="34" charset="0"/>
            </a:endParaRPr>
          </a:p>
          <a:p>
            <a:pPr algn="just" defTabSz="1799719" fontAlgn="auto">
              <a:spcBef>
                <a:spcPts val="0"/>
              </a:spcBef>
              <a:spcAft>
                <a:spcPts val="0"/>
              </a:spcAft>
            </a:pPr>
            <a:endParaRPr lang="en-US" sz="1800" dirty="0">
              <a:solidFill>
                <a:prstClr val="black"/>
              </a:solidFill>
              <a:cs typeface="Arial" panose="020B0604020202020204" pitchFamily="34" charset="0"/>
            </a:endParaRPr>
          </a:p>
        </p:txBody>
      </p:sp>
      <p:sp>
        <p:nvSpPr>
          <p:cNvPr id="2318" name="Text Box 270"/>
          <p:cNvSpPr txBox="1">
            <a:spLocks noChangeArrowheads="1"/>
          </p:cNvSpPr>
          <p:nvPr/>
        </p:nvSpPr>
        <p:spPr bwMode="auto">
          <a:xfrm>
            <a:off x="4500166" y="12510670"/>
            <a:ext cx="4157469" cy="7768190"/>
          </a:xfrm>
          <a:prstGeom prst="rect">
            <a:avLst/>
          </a:prstGeom>
          <a:solidFill>
            <a:schemeClr val="bg1"/>
          </a:solidFill>
          <a:ln>
            <a:noFill/>
          </a:ln>
          <a:effectLst/>
        </p:spPr>
        <p:txBody>
          <a:bodyPr wrap="square" lIns="81815" tIns="81815" rIns="81815" bIns="81815">
            <a:spAutoFit/>
          </a:bodyPr>
          <a:lstStyle>
            <a:lvl1pPr defTabSz="838200">
              <a:defRPr>
                <a:solidFill>
                  <a:schemeClr val="tx1"/>
                </a:solidFill>
                <a:latin typeface="Arial" pitchFamily="34" charset="0"/>
              </a:defRPr>
            </a:lvl1pPr>
            <a:lvl2pPr marL="419100" defTabSz="838200">
              <a:defRPr>
                <a:solidFill>
                  <a:schemeClr val="tx1"/>
                </a:solidFill>
                <a:latin typeface="Arial" pitchFamily="34" charset="0"/>
              </a:defRPr>
            </a:lvl2pPr>
            <a:lvl3pPr marL="838200" defTabSz="838200">
              <a:defRPr>
                <a:solidFill>
                  <a:schemeClr val="tx1"/>
                </a:solidFill>
                <a:latin typeface="Arial" pitchFamily="34" charset="0"/>
              </a:defRPr>
            </a:lvl3pPr>
            <a:lvl4pPr marL="1257300" defTabSz="838200">
              <a:defRPr>
                <a:solidFill>
                  <a:schemeClr val="tx1"/>
                </a:solidFill>
                <a:latin typeface="Arial" pitchFamily="34" charset="0"/>
              </a:defRPr>
            </a:lvl4pPr>
            <a:lvl5pPr marL="1676400" defTabSz="838200">
              <a:defRPr>
                <a:solidFill>
                  <a:schemeClr val="tx1"/>
                </a:solidFill>
                <a:latin typeface="Arial" pitchFamily="34" charset="0"/>
              </a:defRPr>
            </a:lvl5pPr>
            <a:lvl6pPr marL="2133600" defTabSz="838200" fontAlgn="base">
              <a:spcBef>
                <a:spcPct val="0"/>
              </a:spcBef>
              <a:spcAft>
                <a:spcPct val="0"/>
              </a:spcAft>
              <a:defRPr>
                <a:solidFill>
                  <a:schemeClr val="tx1"/>
                </a:solidFill>
                <a:latin typeface="Arial" pitchFamily="34" charset="0"/>
              </a:defRPr>
            </a:lvl6pPr>
            <a:lvl7pPr marL="2590800" defTabSz="838200" fontAlgn="base">
              <a:spcBef>
                <a:spcPct val="0"/>
              </a:spcBef>
              <a:spcAft>
                <a:spcPct val="0"/>
              </a:spcAft>
              <a:defRPr>
                <a:solidFill>
                  <a:schemeClr val="tx1"/>
                </a:solidFill>
                <a:latin typeface="Arial" pitchFamily="34" charset="0"/>
              </a:defRPr>
            </a:lvl7pPr>
            <a:lvl8pPr marL="3048000" defTabSz="838200" fontAlgn="base">
              <a:spcBef>
                <a:spcPct val="0"/>
              </a:spcBef>
              <a:spcAft>
                <a:spcPct val="0"/>
              </a:spcAft>
              <a:defRPr>
                <a:solidFill>
                  <a:schemeClr val="tx1"/>
                </a:solidFill>
                <a:latin typeface="Arial" pitchFamily="34" charset="0"/>
              </a:defRPr>
            </a:lvl8pPr>
            <a:lvl9pPr marL="3505200" defTabSz="838200" fontAlgn="base">
              <a:spcBef>
                <a:spcPct val="0"/>
              </a:spcBef>
              <a:spcAft>
                <a:spcPct val="0"/>
              </a:spcAft>
              <a:defRPr>
                <a:solidFill>
                  <a:schemeClr val="tx1"/>
                </a:solidFill>
                <a:latin typeface="Arial" pitchFamily="34" charset="0"/>
              </a:defRPr>
            </a:lvl9pPr>
          </a:lstStyle>
          <a:p>
            <a:pPr algn="just"/>
            <a:r>
              <a:rPr lang="tr-TR" sz="1800" dirty="0"/>
              <a:t>Bu çalışma, deneyim temelli öğrenme yaklaşımı çerçevesinde tasarlanmış uygulamalı bir eğitim örneği üzerine kurgulanmıştır. Süreç şu aşamalardan oluşmaktadır:</a:t>
            </a:r>
          </a:p>
          <a:p>
            <a:pPr algn="just"/>
            <a:endParaRPr lang="tr-TR" sz="1800" dirty="0"/>
          </a:p>
          <a:p>
            <a:pPr lvl="0" algn="just"/>
            <a:r>
              <a:rPr lang="tr-TR" sz="1800" b="1" dirty="0"/>
              <a:t>Farkındalık ve Eğitim:</a:t>
            </a:r>
            <a:r>
              <a:rPr lang="tr-TR" sz="1800" dirty="0"/>
              <a:t> Öğrencilere sürdürülebilirlik, döngüsel ekonomi ve girişimcilik konularında teorik bilgilendirme yapılmıştır. </a:t>
            </a:r>
          </a:p>
          <a:p>
            <a:pPr lvl="0" algn="just"/>
            <a:endParaRPr lang="tr-TR" sz="1800" dirty="0"/>
          </a:p>
          <a:p>
            <a:pPr lvl="0" algn="just"/>
            <a:r>
              <a:rPr lang="tr-TR" sz="1800" b="1" dirty="0"/>
              <a:t>Kaynak Tespiti:</a:t>
            </a:r>
            <a:r>
              <a:rPr lang="tr-TR" sz="1800" dirty="0"/>
              <a:t> Öğrenciler, doğadan veya atık malzemelerden yararlanabilecekleri materyalleri belirlemişlerdir.</a:t>
            </a:r>
          </a:p>
          <a:p>
            <a:pPr lvl="0" algn="just"/>
            <a:endParaRPr lang="tr-TR" sz="1800" dirty="0"/>
          </a:p>
          <a:p>
            <a:pPr lvl="0" algn="just"/>
            <a:r>
              <a:rPr lang="tr-TR" sz="1800" b="1" dirty="0"/>
              <a:t>Ürün Geliştirme:</a:t>
            </a:r>
            <a:r>
              <a:rPr lang="tr-TR" sz="1800" dirty="0"/>
              <a:t> Öğrenciler yaratıcı düşünme tekniklerini kullanarak özgün ürünler tasarlayarak üretmişlerdir.</a:t>
            </a:r>
          </a:p>
          <a:p>
            <a:pPr lvl="0" algn="just"/>
            <a:endParaRPr lang="tr-TR" sz="1800" dirty="0"/>
          </a:p>
          <a:p>
            <a:pPr lvl="0" algn="just"/>
            <a:r>
              <a:rPr lang="tr-TR" sz="1800" b="1" dirty="0"/>
              <a:t>Değerlendirme ve Fiyatlandırma:</a:t>
            </a:r>
            <a:r>
              <a:rPr lang="tr-TR" sz="1800" dirty="0"/>
              <a:t> Ürünlerin maliyetleri ve pazar değerleri analiz edilmiştir. </a:t>
            </a:r>
          </a:p>
          <a:p>
            <a:pPr lvl="0" algn="just"/>
            <a:endParaRPr lang="tr-TR" sz="1800" dirty="0"/>
          </a:p>
          <a:p>
            <a:pPr lvl="0" algn="just"/>
            <a:r>
              <a:rPr lang="tr-TR" sz="1800" b="1" dirty="0"/>
              <a:t>Ticarileştirme:</a:t>
            </a:r>
            <a:r>
              <a:rPr lang="tr-TR" sz="1800" dirty="0"/>
              <a:t> Ürünler, yerel halk pazarında satışa sunulmuş ve gerçek müşterilerden geri bildirim alınmıştır. </a:t>
            </a:r>
          </a:p>
        </p:txBody>
      </p:sp>
      <p:sp>
        <p:nvSpPr>
          <p:cNvPr id="2320" name="Text Box 272"/>
          <p:cNvSpPr txBox="1">
            <a:spLocks noChangeArrowheads="1"/>
          </p:cNvSpPr>
          <p:nvPr/>
        </p:nvSpPr>
        <p:spPr bwMode="auto">
          <a:xfrm>
            <a:off x="4500166" y="5022791"/>
            <a:ext cx="4221045" cy="6813202"/>
          </a:xfrm>
          <a:prstGeom prst="rect">
            <a:avLst/>
          </a:prstGeom>
          <a:solidFill>
            <a:schemeClr val="bg1"/>
          </a:solidFill>
          <a:ln>
            <a:noFill/>
          </a:ln>
          <a:effectLst/>
        </p:spPr>
        <p:txBody>
          <a:bodyPr wrap="square" lIns="81815" tIns="81815" rIns="81815" bIns="81815">
            <a:spAutoFit/>
          </a:bodyPr>
          <a:lstStyle>
            <a:lvl1pPr defTabSz="838200">
              <a:defRPr>
                <a:solidFill>
                  <a:schemeClr val="tx1"/>
                </a:solidFill>
                <a:latin typeface="Arial" pitchFamily="34" charset="0"/>
              </a:defRPr>
            </a:lvl1pPr>
            <a:lvl2pPr marL="419100" defTabSz="838200">
              <a:defRPr>
                <a:solidFill>
                  <a:schemeClr val="tx1"/>
                </a:solidFill>
                <a:latin typeface="Arial" pitchFamily="34" charset="0"/>
              </a:defRPr>
            </a:lvl2pPr>
            <a:lvl3pPr marL="838200" defTabSz="838200">
              <a:defRPr>
                <a:solidFill>
                  <a:schemeClr val="tx1"/>
                </a:solidFill>
                <a:latin typeface="Arial" pitchFamily="34" charset="0"/>
              </a:defRPr>
            </a:lvl3pPr>
            <a:lvl4pPr marL="1257300" defTabSz="838200">
              <a:defRPr>
                <a:solidFill>
                  <a:schemeClr val="tx1"/>
                </a:solidFill>
                <a:latin typeface="Arial" pitchFamily="34" charset="0"/>
              </a:defRPr>
            </a:lvl4pPr>
            <a:lvl5pPr marL="1676400" defTabSz="838200">
              <a:defRPr>
                <a:solidFill>
                  <a:schemeClr val="tx1"/>
                </a:solidFill>
                <a:latin typeface="Arial" pitchFamily="34" charset="0"/>
              </a:defRPr>
            </a:lvl5pPr>
            <a:lvl6pPr marL="2133600" defTabSz="838200" fontAlgn="base">
              <a:spcBef>
                <a:spcPct val="0"/>
              </a:spcBef>
              <a:spcAft>
                <a:spcPct val="0"/>
              </a:spcAft>
              <a:defRPr>
                <a:solidFill>
                  <a:schemeClr val="tx1"/>
                </a:solidFill>
                <a:latin typeface="Arial" pitchFamily="34" charset="0"/>
              </a:defRPr>
            </a:lvl6pPr>
            <a:lvl7pPr marL="2590800" defTabSz="838200" fontAlgn="base">
              <a:spcBef>
                <a:spcPct val="0"/>
              </a:spcBef>
              <a:spcAft>
                <a:spcPct val="0"/>
              </a:spcAft>
              <a:defRPr>
                <a:solidFill>
                  <a:schemeClr val="tx1"/>
                </a:solidFill>
                <a:latin typeface="Arial" pitchFamily="34" charset="0"/>
              </a:defRPr>
            </a:lvl7pPr>
            <a:lvl8pPr marL="3048000" defTabSz="838200" fontAlgn="base">
              <a:spcBef>
                <a:spcPct val="0"/>
              </a:spcBef>
              <a:spcAft>
                <a:spcPct val="0"/>
              </a:spcAft>
              <a:defRPr>
                <a:solidFill>
                  <a:schemeClr val="tx1"/>
                </a:solidFill>
                <a:latin typeface="Arial" pitchFamily="34" charset="0"/>
              </a:defRPr>
            </a:lvl8pPr>
            <a:lvl9pPr marL="3505200" defTabSz="838200" fontAlgn="base">
              <a:spcBef>
                <a:spcPct val="0"/>
              </a:spcBef>
              <a:spcAft>
                <a:spcPct val="0"/>
              </a:spcAft>
              <a:defRPr>
                <a:solidFill>
                  <a:schemeClr val="tx1"/>
                </a:solidFill>
                <a:latin typeface="Arial" pitchFamily="34" charset="0"/>
              </a:defRPr>
            </a:lvl9pPr>
          </a:lstStyle>
          <a:p>
            <a:pPr algn="just"/>
            <a:r>
              <a:rPr lang="tr-TR" sz="1800" dirty="0"/>
              <a:t>Çalışmanın temel amacı, öğrenme sürecini uygulamayla bütünleştiren yenilikçi bir eğitim yaklaşımını ortaya koymak suretiyle kaynakların verimli kullanımını teşvik etmek ve  çevresel sürdürülebilirliği desteklemektir.</a:t>
            </a:r>
          </a:p>
          <a:p>
            <a:pPr algn="just"/>
            <a:r>
              <a:rPr lang="tr-TR" sz="1800" dirty="0"/>
              <a:t>Bu doğrultuda sürdürülebilir mesleki eğitim kapsamında deneyim temelli girişimcilik yaklaşımıyla doğadan veya atıklardan elde edilen  materyallerin katma değerli ürünlere dönüştürülmesine yönelik efektif bir uygulama gerçekleştirilmiştir. Söz konusu uygulamanın sürdürülebilirlik, çevre yönetimi ve girişimcilik alanlarında çalışan akademisyenler, ön lisans öğrencileri, turizm sektörü profesyonelleri ve sürdürülebilirlik temelli proje geliştiren kurumlar için yol gösterici olması amaçlanmaktadır. Ayrıca model çevre dostu üretim ve deneyimsel öğrenme süreçlerine ilgi duyan paydaşların faydalanabileceği çerçeve sunmaktadır.</a:t>
            </a:r>
          </a:p>
        </p:txBody>
      </p:sp>
      <p:sp>
        <p:nvSpPr>
          <p:cNvPr id="10" name="Text Box 244">
            <a:extLst>
              <a:ext uri="{FF2B5EF4-FFF2-40B4-BE49-F238E27FC236}">
                <a16:creationId xmlns:a16="http://schemas.microsoft.com/office/drawing/2014/main" id="{E4D6EA02-2D91-61F5-9E8F-221849ACD3B0}"/>
              </a:ext>
            </a:extLst>
          </p:cNvPr>
          <p:cNvSpPr txBox="1">
            <a:spLocks noChangeArrowheads="1"/>
          </p:cNvSpPr>
          <p:nvPr/>
        </p:nvSpPr>
        <p:spPr bwMode="auto">
          <a:xfrm>
            <a:off x="8857930" y="11665285"/>
            <a:ext cx="4602605" cy="3148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7496" tIns="18748" rIns="37496" bIns="18748">
            <a:spAutoFit/>
          </a:bodyPr>
          <a:lstStyle>
            <a:lvl1pPr defTabSz="4022725">
              <a:defRPr>
                <a:solidFill>
                  <a:schemeClr val="tx1"/>
                </a:solidFill>
                <a:latin typeface="Arial" pitchFamily="34" charset="0"/>
              </a:defRPr>
            </a:lvl1pPr>
            <a:lvl2pPr marL="419100" defTabSz="4022725">
              <a:defRPr>
                <a:solidFill>
                  <a:schemeClr val="tx1"/>
                </a:solidFill>
                <a:latin typeface="Arial" pitchFamily="34" charset="0"/>
              </a:defRPr>
            </a:lvl2pPr>
            <a:lvl3pPr marL="838200" defTabSz="4022725">
              <a:defRPr>
                <a:solidFill>
                  <a:schemeClr val="tx1"/>
                </a:solidFill>
                <a:latin typeface="Arial" pitchFamily="34" charset="0"/>
              </a:defRPr>
            </a:lvl3pPr>
            <a:lvl4pPr marL="1257300" defTabSz="4022725">
              <a:defRPr>
                <a:solidFill>
                  <a:schemeClr val="tx1"/>
                </a:solidFill>
                <a:latin typeface="Arial" pitchFamily="34" charset="0"/>
              </a:defRPr>
            </a:lvl4pPr>
            <a:lvl5pPr marL="1676400" defTabSz="4022725">
              <a:defRPr>
                <a:solidFill>
                  <a:schemeClr val="tx1"/>
                </a:solidFill>
                <a:latin typeface="Arial" pitchFamily="34" charset="0"/>
              </a:defRPr>
            </a:lvl5pPr>
            <a:lvl6pPr marL="2133600" defTabSz="4022725" fontAlgn="base">
              <a:spcBef>
                <a:spcPct val="0"/>
              </a:spcBef>
              <a:spcAft>
                <a:spcPct val="0"/>
              </a:spcAft>
              <a:defRPr>
                <a:solidFill>
                  <a:schemeClr val="tx1"/>
                </a:solidFill>
                <a:latin typeface="Arial" pitchFamily="34" charset="0"/>
              </a:defRPr>
            </a:lvl6pPr>
            <a:lvl7pPr marL="2590800" defTabSz="4022725" fontAlgn="base">
              <a:spcBef>
                <a:spcPct val="0"/>
              </a:spcBef>
              <a:spcAft>
                <a:spcPct val="0"/>
              </a:spcAft>
              <a:defRPr>
                <a:solidFill>
                  <a:schemeClr val="tx1"/>
                </a:solidFill>
                <a:latin typeface="Arial" pitchFamily="34" charset="0"/>
              </a:defRPr>
            </a:lvl7pPr>
            <a:lvl8pPr marL="3048000" defTabSz="4022725" fontAlgn="base">
              <a:spcBef>
                <a:spcPct val="0"/>
              </a:spcBef>
              <a:spcAft>
                <a:spcPct val="0"/>
              </a:spcAft>
              <a:defRPr>
                <a:solidFill>
                  <a:schemeClr val="tx1"/>
                </a:solidFill>
                <a:latin typeface="Arial" pitchFamily="34" charset="0"/>
              </a:defRPr>
            </a:lvl8pPr>
            <a:lvl9pPr marL="3505200" defTabSz="4022725" fontAlgn="base">
              <a:spcBef>
                <a:spcPct val="0"/>
              </a:spcBef>
              <a:spcAft>
                <a:spcPct val="0"/>
              </a:spcAft>
              <a:defRPr>
                <a:solidFill>
                  <a:schemeClr val="tx1"/>
                </a:solidFill>
                <a:latin typeface="Arial" pitchFamily="34" charset="0"/>
              </a:defRPr>
            </a:lvl9pPr>
          </a:lstStyle>
          <a:p>
            <a:pPr algn="ctr"/>
            <a:r>
              <a:rPr lang="tr-TR" sz="1800" b="1" dirty="0">
                <a:solidFill>
                  <a:schemeClr val="accent1">
                    <a:lumMod val="50000"/>
                  </a:schemeClr>
                </a:solidFill>
                <a:cs typeface="Arial" panose="020B0604020202020204" pitchFamily="34" charset="0"/>
              </a:rPr>
              <a:t>Şekil 2: </a:t>
            </a:r>
            <a:r>
              <a:rPr lang="tr-TR" sz="1800" b="1" dirty="0" err="1">
                <a:solidFill>
                  <a:schemeClr val="accent1">
                    <a:lumMod val="50000"/>
                  </a:schemeClr>
                </a:solidFill>
                <a:cs typeface="Arial" panose="020B0604020202020204" pitchFamily="34" charset="0"/>
              </a:rPr>
              <a:t>Pampasların</a:t>
            </a:r>
            <a:r>
              <a:rPr lang="tr-TR" sz="1800" b="1" dirty="0">
                <a:solidFill>
                  <a:schemeClr val="accent1">
                    <a:lumMod val="50000"/>
                  </a:schemeClr>
                </a:solidFill>
                <a:cs typeface="Arial" panose="020B0604020202020204" pitchFamily="34" charset="0"/>
              </a:rPr>
              <a:t> Dekora Dönüşümü</a:t>
            </a:r>
            <a:endParaRPr lang="en-US" sz="1800" dirty="0">
              <a:solidFill>
                <a:schemeClr val="accent1">
                  <a:lumMod val="50000"/>
                </a:schemeClr>
              </a:solidFill>
              <a:cs typeface="Arial" panose="020B0604020202020204" pitchFamily="34" charset="0"/>
            </a:endParaRPr>
          </a:p>
        </p:txBody>
      </p:sp>
      <p:sp>
        <p:nvSpPr>
          <p:cNvPr id="12" name="Text Box 244">
            <a:extLst>
              <a:ext uri="{FF2B5EF4-FFF2-40B4-BE49-F238E27FC236}">
                <a16:creationId xmlns:a16="http://schemas.microsoft.com/office/drawing/2014/main" id="{16A7958C-3831-8F50-0665-0E62CD354FA3}"/>
              </a:ext>
            </a:extLst>
          </p:cNvPr>
          <p:cNvSpPr txBox="1">
            <a:spLocks noChangeArrowheads="1"/>
          </p:cNvSpPr>
          <p:nvPr/>
        </p:nvSpPr>
        <p:spPr bwMode="auto">
          <a:xfrm>
            <a:off x="8977043" y="15308195"/>
            <a:ext cx="4350357" cy="3148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7496" tIns="18748" rIns="37496" bIns="18748">
            <a:spAutoFit/>
          </a:bodyPr>
          <a:lstStyle>
            <a:lvl1pPr defTabSz="4022725">
              <a:defRPr>
                <a:solidFill>
                  <a:schemeClr val="tx1"/>
                </a:solidFill>
                <a:latin typeface="Arial" pitchFamily="34" charset="0"/>
              </a:defRPr>
            </a:lvl1pPr>
            <a:lvl2pPr marL="419100" defTabSz="4022725">
              <a:defRPr>
                <a:solidFill>
                  <a:schemeClr val="tx1"/>
                </a:solidFill>
                <a:latin typeface="Arial" pitchFamily="34" charset="0"/>
              </a:defRPr>
            </a:lvl2pPr>
            <a:lvl3pPr marL="838200" defTabSz="4022725">
              <a:defRPr>
                <a:solidFill>
                  <a:schemeClr val="tx1"/>
                </a:solidFill>
                <a:latin typeface="Arial" pitchFamily="34" charset="0"/>
              </a:defRPr>
            </a:lvl3pPr>
            <a:lvl4pPr marL="1257300" defTabSz="4022725">
              <a:defRPr>
                <a:solidFill>
                  <a:schemeClr val="tx1"/>
                </a:solidFill>
                <a:latin typeface="Arial" pitchFamily="34" charset="0"/>
              </a:defRPr>
            </a:lvl4pPr>
            <a:lvl5pPr marL="1676400" defTabSz="4022725">
              <a:defRPr>
                <a:solidFill>
                  <a:schemeClr val="tx1"/>
                </a:solidFill>
                <a:latin typeface="Arial" pitchFamily="34" charset="0"/>
              </a:defRPr>
            </a:lvl5pPr>
            <a:lvl6pPr marL="2133600" defTabSz="4022725" fontAlgn="base">
              <a:spcBef>
                <a:spcPct val="0"/>
              </a:spcBef>
              <a:spcAft>
                <a:spcPct val="0"/>
              </a:spcAft>
              <a:defRPr>
                <a:solidFill>
                  <a:schemeClr val="tx1"/>
                </a:solidFill>
                <a:latin typeface="Arial" pitchFamily="34" charset="0"/>
              </a:defRPr>
            </a:lvl6pPr>
            <a:lvl7pPr marL="2590800" defTabSz="4022725" fontAlgn="base">
              <a:spcBef>
                <a:spcPct val="0"/>
              </a:spcBef>
              <a:spcAft>
                <a:spcPct val="0"/>
              </a:spcAft>
              <a:defRPr>
                <a:solidFill>
                  <a:schemeClr val="tx1"/>
                </a:solidFill>
                <a:latin typeface="Arial" pitchFamily="34" charset="0"/>
              </a:defRPr>
            </a:lvl7pPr>
            <a:lvl8pPr marL="3048000" defTabSz="4022725" fontAlgn="base">
              <a:spcBef>
                <a:spcPct val="0"/>
              </a:spcBef>
              <a:spcAft>
                <a:spcPct val="0"/>
              </a:spcAft>
              <a:defRPr>
                <a:solidFill>
                  <a:schemeClr val="tx1"/>
                </a:solidFill>
                <a:latin typeface="Arial" pitchFamily="34" charset="0"/>
              </a:defRPr>
            </a:lvl8pPr>
            <a:lvl9pPr marL="3505200" defTabSz="4022725" fontAlgn="base">
              <a:spcBef>
                <a:spcPct val="0"/>
              </a:spcBef>
              <a:spcAft>
                <a:spcPct val="0"/>
              </a:spcAft>
              <a:defRPr>
                <a:solidFill>
                  <a:schemeClr val="tx1"/>
                </a:solidFill>
                <a:latin typeface="Arial" pitchFamily="34" charset="0"/>
              </a:defRPr>
            </a:lvl9pPr>
          </a:lstStyle>
          <a:p>
            <a:pPr algn="ctr"/>
            <a:r>
              <a:rPr lang="tr-TR" sz="1800" b="1" dirty="0">
                <a:solidFill>
                  <a:schemeClr val="accent1">
                    <a:lumMod val="50000"/>
                  </a:schemeClr>
                </a:solidFill>
                <a:cs typeface="Arial" panose="020B0604020202020204" pitchFamily="34" charset="0"/>
              </a:rPr>
              <a:t>Şekil 3: Atık Soda Şişesinin Dönüşümü</a:t>
            </a:r>
            <a:endParaRPr lang="en-US" sz="1800" dirty="0">
              <a:solidFill>
                <a:schemeClr val="accent1">
                  <a:lumMod val="50000"/>
                </a:schemeClr>
              </a:solidFill>
              <a:cs typeface="Arial" panose="020B0604020202020204" pitchFamily="34" charset="0"/>
            </a:endParaRPr>
          </a:p>
        </p:txBody>
      </p:sp>
      <p:sp>
        <p:nvSpPr>
          <p:cNvPr id="14" name="Text Box 244">
            <a:extLst>
              <a:ext uri="{FF2B5EF4-FFF2-40B4-BE49-F238E27FC236}">
                <a16:creationId xmlns:a16="http://schemas.microsoft.com/office/drawing/2014/main" id="{164C99B9-C3C8-BBDE-008C-004D98F9406B}"/>
              </a:ext>
            </a:extLst>
          </p:cNvPr>
          <p:cNvSpPr txBox="1">
            <a:spLocks noChangeArrowheads="1"/>
          </p:cNvSpPr>
          <p:nvPr/>
        </p:nvSpPr>
        <p:spPr bwMode="auto">
          <a:xfrm>
            <a:off x="8839559" y="19097250"/>
            <a:ext cx="4461541" cy="3148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7496" tIns="18748" rIns="37496" bIns="18748">
            <a:spAutoFit/>
          </a:bodyPr>
          <a:lstStyle>
            <a:lvl1pPr defTabSz="4022725">
              <a:defRPr>
                <a:solidFill>
                  <a:schemeClr val="tx1"/>
                </a:solidFill>
                <a:latin typeface="Arial" pitchFamily="34" charset="0"/>
              </a:defRPr>
            </a:lvl1pPr>
            <a:lvl2pPr marL="419100" defTabSz="4022725">
              <a:defRPr>
                <a:solidFill>
                  <a:schemeClr val="tx1"/>
                </a:solidFill>
                <a:latin typeface="Arial" pitchFamily="34" charset="0"/>
              </a:defRPr>
            </a:lvl2pPr>
            <a:lvl3pPr marL="838200" defTabSz="4022725">
              <a:defRPr>
                <a:solidFill>
                  <a:schemeClr val="tx1"/>
                </a:solidFill>
                <a:latin typeface="Arial" pitchFamily="34" charset="0"/>
              </a:defRPr>
            </a:lvl3pPr>
            <a:lvl4pPr marL="1257300" defTabSz="4022725">
              <a:defRPr>
                <a:solidFill>
                  <a:schemeClr val="tx1"/>
                </a:solidFill>
                <a:latin typeface="Arial" pitchFamily="34" charset="0"/>
              </a:defRPr>
            </a:lvl4pPr>
            <a:lvl5pPr marL="1676400" defTabSz="4022725">
              <a:defRPr>
                <a:solidFill>
                  <a:schemeClr val="tx1"/>
                </a:solidFill>
                <a:latin typeface="Arial" pitchFamily="34" charset="0"/>
              </a:defRPr>
            </a:lvl5pPr>
            <a:lvl6pPr marL="2133600" defTabSz="4022725" fontAlgn="base">
              <a:spcBef>
                <a:spcPct val="0"/>
              </a:spcBef>
              <a:spcAft>
                <a:spcPct val="0"/>
              </a:spcAft>
              <a:defRPr>
                <a:solidFill>
                  <a:schemeClr val="tx1"/>
                </a:solidFill>
                <a:latin typeface="Arial" pitchFamily="34" charset="0"/>
              </a:defRPr>
            </a:lvl6pPr>
            <a:lvl7pPr marL="2590800" defTabSz="4022725" fontAlgn="base">
              <a:spcBef>
                <a:spcPct val="0"/>
              </a:spcBef>
              <a:spcAft>
                <a:spcPct val="0"/>
              </a:spcAft>
              <a:defRPr>
                <a:solidFill>
                  <a:schemeClr val="tx1"/>
                </a:solidFill>
                <a:latin typeface="Arial" pitchFamily="34" charset="0"/>
              </a:defRPr>
            </a:lvl7pPr>
            <a:lvl8pPr marL="3048000" defTabSz="4022725" fontAlgn="base">
              <a:spcBef>
                <a:spcPct val="0"/>
              </a:spcBef>
              <a:spcAft>
                <a:spcPct val="0"/>
              </a:spcAft>
              <a:defRPr>
                <a:solidFill>
                  <a:schemeClr val="tx1"/>
                </a:solidFill>
                <a:latin typeface="Arial" pitchFamily="34" charset="0"/>
              </a:defRPr>
            </a:lvl8pPr>
            <a:lvl9pPr marL="3505200" defTabSz="4022725" fontAlgn="base">
              <a:spcBef>
                <a:spcPct val="0"/>
              </a:spcBef>
              <a:spcAft>
                <a:spcPct val="0"/>
              </a:spcAft>
              <a:defRPr>
                <a:solidFill>
                  <a:schemeClr val="tx1"/>
                </a:solidFill>
                <a:latin typeface="Arial" pitchFamily="34" charset="0"/>
              </a:defRPr>
            </a:lvl9pPr>
          </a:lstStyle>
          <a:p>
            <a:pPr algn="ctr"/>
            <a:r>
              <a:rPr lang="tr-TR" sz="1800" b="1" dirty="0">
                <a:solidFill>
                  <a:schemeClr val="accent1">
                    <a:lumMod val="50000"/>
                  </a:schemeClr>
                </a:solidFill>
                <a:cs typeface="Arial" panose="020B0604020202020204" pitchFamily="34" charset="0"/>
              </a:rPr>
              <a:t>Şekil 4: Ürünlerin Tüketiciyle Buluşması</a:t>
            </a:r>
            <a:endParaRPr lang="en-US" sz="1800" dirty="0">
              <a:solidFill>
                <a:schemeClr val="accent1">
                  <a:lumMod val="50000"/>
                </a:schemeClr>
              </a:solidFill>
              <a:cs typeface="Arial" panose="020B0604020202020204" pitchFamily="34" charset="0"/>
            </a:endParaRPr>
          </a:p>
        </p:txBody>
      </p:sp>
      <p:sp>
        <p:nvSpPr>
          <p:cNvPr id="19" name="Text Box 244">
            <a:extLst>
              <a:ext uri="{FF2B5EF4-FFF2-40B4-BE49-F238E27FC236}">
                <a16:creationId xmlns:a16="http://schemas.microsoft.com/office/drawing/2014/main" id="{016B5B0A-0D9F-C7C5-71D6-59722D1246B3}"/>
              </a:ext>
            </a:extLst>
          </p:cNvPr>
          <p:cNvSpPr txBox="1">
            <a:spLocks noChangeArrowheads="1"/>
          </p:cNvSpPr>
          <p:nvPr/>
        </p:nvSpPr>
        <p:spPr bwMode="auto">
          <a:xfrm>
            <a:off x="9126637" y="23123581"/>
            <a:ext cx="4051172" cy="3148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7496" tIns="18748" rIns="37496" bIns="18748">
            <a:spAutoFit/>
          </a:bodyPr>
          <a:lstStyle>
            <a:lvl1pPr defTabSz="4022725">
              <a:defRPr>
                <a:solidFill>
                  <a:schemeClr val="tx1"/>
                </a:solidFill>
                <a:latin typeface="Arial" pitchFamily="34" charset="0"/>
              </a:defRPr>
            </a:lvl1pPr>
            <a:lvl2pPr marL="419100" defTabSz="4022725">
              <a:defRPr>
                <a:solidFill>
                  <a:schemeClr val="tx1"/>
                </a:solidFill>
                <a:latin typeface="Arial" pitchFamily="34" charset="0"/>
              </a:defRPr>
            </a:lvl2pPr>
            <a:lvl3pPr marL="838200" defTabSz="4022725">
              <a:defRPr>
                <a:solidFill>
                  <a:schemeClr val="tx1"/>
                </a:solidFill>
                <a:latin typeface="Arial" pitchFamily="34" charset="0"/>
              </a:defRPr>
            </a:lvl3pPr>
            <a:lvl4pPr marL="1257300" defTabSz="4022725">
              <a:defRPr>
                <a:solidFill>
                  <a:schemeClr val="tx1"/>
                </a:solidFill>
                <a:latin typeface="Arial" pitchFamily="34" charset="0"/>
              </a:defRPr>
            </a:lvl4pPr>
            <a:lvl5pPr marL="1676400" defTabSz="4022725">
              <a:defRPr>
                <a:solidFill>
                  <a:schemeClr val="tx1"/>
                </a:solidFill>
                <a:latin typeface="Arial" pitchFamily="34" charset="0"/>
              </a:defRPr>
            </a:lvl5pPr>
            <a:lvl6pPr marL="2133600" defTabSz="4022725" fontAlgn="base">
              <a:spcBef>
                <a:spcPct val="0"/>
              </a:spcBef>
              <a:spcAft>
                <a:spcPct val="0"/>
              </a:spcAft>
              <a:defRPr>
                <a:solidFill>
                  <a:schemeClr val="tx1"/>
                </a:solidFill>
                <a:latin typeface="Arial" pitchFamily="34" charset="0"/>
              </a:defRPr>
            </a:lvl6pPr>
            <a:lvl7pPr marL="2590800" defTabSz="4022725" fontAlgn="base">
              <a:spcBef>
                <a:spcPct val="0"/>
              </a:spcBef>
              <a:spcAft>
                <a:spcPct val="0"/>
              </a:spcAft>
              <a:defRPr>
                <a:solidFill>
                  <a:schemeClr val="tx1"/>
                </a:solidFill>
                <a:latin typeface="Arial" pitchFamily="34" charset="0"/>
              </a:defRPr>
            </a:lvl7pPr>
            <a:lvl8pPr marL="3048000" defTabSz="4022725" fontAlgn="base">
              <a:spcBef>
                <a:spcPct val="0"/>
              </a:spcBef>
              <a:spcAft>
                <a:spcPct val="0"/>
              </a:spcAft>
              <a:defRPr>
                <a:solidFill>
                  <a:schemeClr val="tx1"/>
                </a:solidFill>
                <a:latin typeface="Arial" pitchFamily="34" charset="0"/>
              </a:defRPr>
            </a:lvl8pPr>
            <a:lvl9pPr marL="3505200" defTabSz="4022725" fontAlgn="base">
              <a:spcBef>
                <a:spcPct val="0"/>
              </a:spcBef>
              <a:spcAft>
                <a:spcPct val="0"/>
              </a:spcAft>
              <a:defRPr>
                <a:solidFill>
                  <a:schemeClr val="tx1"/>
                </a:solidFill>
                <a:latin typeface="Arial" pitchFamily="34" charset="0"/>
              </a:defRPr>
            </a:lvl9pPr>
          </a:lstStyle>
          <a:p>
            <a:pPr algn="ctr"/>
            <a:r>
              <a:rPr lang="tr-TR" sz="1800" b="1" dirty="0">
                <a:solidFill>
                  <a:schemeClr val="accent1">
                    <a:lumMod val="50000"/>
                  </a:schemeClr>
                </a:solidFill>
                <a:cs typeface="Arial" panose="020B0604020202020204" pitchFamily="34" charset="0"/>
              </a:rPr>
              <a:t>Şekil 5: Emek Sahibi Öğrencilerimiz </a:t>
            </a:r>
            <a:endParaRPr lang="en-US" sz="1800" dirty="0">
              <a:solidFill>
                <a:schemeClr val="accent1">
                  <a:lumMod val="50000"/>
                </a:schemeClr>
              </a:solidFill>
              <a:cs typeface="Arial" panose="020B0604020202020204" pitchFamily="34" charset="0"/>
            </a:endParaRPr>
          </a:p>
        </p:txBody>
      </p:sp>
      <p:sp>
        <p:nvSpPr>
          <p:cNvPr id="2" name="Text Box 198">
            <a:extLst>
              <a:ext uri="{FF2B5EF4-FFF2-40B4-BE49-F238E27FC236}">
                <a16:creationId xmlns:a16="http://schemas.microsoft.com/office/drawing/2014/main" id="{2E31A983-7B67-9657-3C8A-790F4BFFDAA0}"/>
              </a:ext>
            </a:extLst>
          </p:cNvPr>
          <p:cNvSpPr txBox="1">
            <a:spLocks noChangeArrowheads="1"/>
          </p:cNvSpPr>
          <p:nvPr/>
        </p:nvSpPr>
        <p:spPr bwMode="auto">
          <a:xfrm>
            <a:off x="13595558" y="11835993"/>
            <a:ext cx="4100474" cy="3908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prstDash val="sysDot"/>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740" tIns="93740" rIns="93740" bIns="93740" anchor="ctr" anchorCtr="1"/>
          <a:lstStyle>
            <a:lvl1pPr defTabSz="4022725">
              <a:defRPr>
                <a:solidFill>
                  <a:schemeClr val="tx1"/>
                </a:solidFill>
                <a:latin typeface="Arial" pitchFamily="34" charset="0"/>
              </a:defRPr>
            </a:lvl1pPr>
            <a:lvl2pPr marL="419100" defTabSz="4022725">
              <a:defRPr>
                <a:solidFill>
                  <a:schemeClr val="tx1"/>
                </a:solidFill>
                <a:latin typeface="Arial" pitchFamily="34" charset="0"/>
              </a:defRPr>
            </a:lvl2pPr>
            <a:lvl3pPr marL="838200" defTabSz="4022725">
              <a:defRPr>
                <a:solidFill>
                  <a:schemeClr val="tx1"/>
                </a:solidFill>
                <a:latin typeface="Arial" pitchFamily="34" charset="0"/>
              </a:defRPr>
            </a:lvl3pPr>
            <a:lvl4pPr marL="1257300" defTabSz="4022725">
              <a:defRPr>
                <a:solidFill>
                  <a:schemeClr val="tx1"/>
                </a:solidFill>
                <a:latin typeface="Arial" pitchFamily="34" charset="0"/>
              </a:defRPr>
            </a:lvl4pPr>
            <a:lvl5pPr marL="1676400" defTabSz="4022725">
              <a:defRPr>
                <a:solidFill>
                  <a:schemeClr val="tx1"/>
                </a:solidFill>
                <a:latin typeface="Arial" pitchFamily="34" charset="0"/>
              </a:defRPr>
            </a:lvl5pPr>
            <a:lvl6pPr marL="2133600" defTabSz="4022725" fontAlgn="base">
              <a:spcBef>
                <a:spcPct val="0"/>
              </a:spcBef>
              <a:spcAft>
                <a:spcPct val="0"/>
              </a:spcAft>
              <a:defRPr>
                <a:solidFill>
                  <a:schemeClr val="tx1"/>
                </a:solidFill>
                <a:latin typeface="Arial" pitchFamily="34" charset="0"/>
              </a:defRPr>
            </a:lvl6pPr>
            <a:lvl7pPr marL="2590800" defTabSz="4022725" fontAlgn="base">
              <a:spcBef>
                <a:spcPct val="0"/>
              </a:spcBef>
              <a:spcAft>
                <a:spcPct val="0"/>
              </a:spcAft>
              <a:defRPr>
                <a:solidFill>
                  <a:schemeClr val="tx1"/>
                </a:solidFill>
                <a:latin typeface="Arial" pitchFamily="34" charset="0"/>
              </a:defRPr>
            </a:lvl7pPr>
            <a:lvl8pPr marL="3048000" defTabSz="4022725" fontAlgn="base">
              <a:spcBef>
                <a:spcPct val="0"/>
              </a:spcBef>
              <a:spcAft>
                <a:spcPct val="0"/>
              </a:spcAft>
              <a:defRPr>
                <a:solidFill>
                  <a:schemeClr val="tx1"/>
                </a:solidFill>
                <a:latin typeface="Arial" pitchFamily="34" charset="0"/>
              </a:defRPr>
            </a:lvl8pPr>
            <a:lvl9pPr marL="3505200" defTabSz="4022725" fontAlgn="base">
              <a:spcBef>
                <a:spcPct val="0"/>
              </a:spcBef>
              <a:spcAft>
                <a:spcPct val="0"/>
              </a:spcAft>
              <a:defRPr>
                <a:solidFill>
                  <a:schemeClr val="tx1"/>
                </a:solidFill>
                <a:latin typeface="Arial" pitchFamily="34" charset="0"/>
              </a:defRPr>
            </a:lvl9pPr>
          </a:lstStyle>
          <a:p>
            <a:r>
              <a:rPr lang="tr-TR" sz="2200" b="1" dirty="0">
                <a:solidFill>
                  <a:schemeClr val="accent1">
                    <a:lumMod val="50000"/>
                  </a:schemeClr>
                </a:solidFill>
                <a:cs typeface="Arial" panose="020B0604020202020204" pitchFamily="34" charset="0"/>
              </a:rPr>
              <a:t>GELİŞİM/İYİLEŞTİRME ALANI</a:t>
            </a:r>
            <a:endParaRPr lang="en-US" sz="2200" b="1" dirty="0">
              <a:solidFill>
                <a:schemeClr val="accent1">
                  <a:lumMod val="50000"/>
                </a:schemeClr>
              </a:solidFill>
              <a:cs typeface="Arial" panose="020B0604020202020204" pitchFamily="34" charset="0"/>
            </a:endParaRPr>
          </a:p>
        </p:txBody>
      </p:sp>
      <p:sp>
        <p:nvSpPr>
          <p:cNvPr id="3" name="Text Box 269">
            <a:extLst>
              <a:ext uri="{FF2B5EF4-FFF2-40B4-BE49-F238E27FC236}">
                <a16:creationId xmlns:a16="http://schemas.microsoft.com/office/drawing/2014/main" id="{39981F8D-76B5-0437-4399-4DFE8B63C901}"/>
              </a:ext>
            </a:extLst>
          </p:cNvPr>
          <p:cNvSpPr txBox="1">
            <a:spLocks noChangeArrowheads="1"/>
          </p:cNvSpPr>
          <p:nvPr/>
        </p:nvSpPr>
        <p:spPr bwMode="auto">
          <a:xfrm>
            <a:off x="13606393" y="12282477"/>
            <a:ext cx="4089639" cy="6259204"/>
          </a:xfrm>
          <a:prstGeom prst="rect">
            <a:avLst/>
          </a:prstGeom>
          <a:solidFill>
            <a:schemeClr val="bg1"/>
          </a:solidFill>
          <a:ln>
            <a:noFill/>
          </a:ln>
          <a:effectLst/>
        </p:spPr>
        <p:txBody>
          <a:bodyPr wrap="square" lIns="81815" tIns="81815" rIns="81815" bIns="81815">
            <a:spAutoFit/>
          </a:bodyPr>
          <a:lstStyle>
            <a:lvl1pPr defTabSz="838200">
              <a:defRPr>
                <a:solidFill>
                  <a:schemeClr val="tx1"/>
                </a:solidFill>
                <a:latin typeface="Arial" pitchFamily="34" charset="0"/>
              </a:defRPr>
            </a:lvl1pPr>
            <a:lvl2pPr marL="419100" defTabSz="838200">
              <a:defRPr>
                <a:solidFill>
                  <a:schemeClr val="tx1"/>
                </a:solidFill>
                <a:latin typeface="Arial" pitchFamily="34" charset="0"/>
              </a:defRPr>
            </a:lvl2pPr>
            <a:lvl3pPr marL="838200" defTabSz="838200">
              <a:defRPr>
                <a:solidFill>
                  <a:schemeClr val="tx1"/>
                </a:solidFill>
                <a:latin typeface="Arial" pitchFamily="34" charset="0"/>
              </a:defRPr>
            </a:lvl3pPr>
            <a:lvl4pPr marL="1257300" defTabSz="838200">
              <a:defRPr>
                <a:solidFill>
                  <a:schemeClr val="tx1"/>
                </a:solidFill>
                <a:latin typeface="Arial" pitchFamily="34" charset="0"/>
              </a:defRPr>
            </a:lvl4pPr>
            <a:lvl5pPr marL="1676400" defTabSz="838200">
              <a:defRPr>
                <a:solidFill>
                  <a:schemeClr val="tx1"/>
                </a:solidFill>
                <a:latin typeface="Arial" pitchFamily="34" charset="0"/>
              </a:defRPr>
            </a:lvl5pPr>
            <a:lvl6pPr marL="2133600" defTabSz="838200" fontAlgn="base">
              <a:spcBef>
                <a:spcPct val="0"/>
              </a:spcBef>
              <a:spcAft>
                <a:spcPct val="0"/>
              </a:spcAft>
              <a:defRPr>
                <a:solidFill>
                  <a:schemeClr val="tx1"/>
                </a:solidFill>
                <a:latin typeface="Arial" pitchFamily="34" charset="0"/>
              </a:defRPr>
            </a:lvl6pPr>
            <a:lvl7pPr marL="2590800" defTabSz="838200" fontAlgn="base">
              <a:spcBef>
                <a:spcPct val="0"/>
              </a:spcBef>
              <a:spcAft>
                <a:spcPct val="0"/>
              </a:spcAft>
              <a:defRPr>
                <a:solidFill>
                  <a:schemeClr val="tx1"/>
                </a:solidFill>
                <a:latin typeface="Arial" pitchFamily="34" charset="0"/>
              </a:defRPr>
            </a:lvl7pPr>
            <a:lvl8pPr marL="3048000" defTabSz="838200" fontAlgn="base">
              <a:spcBef>
                <a:spcPct val="0"/>
              </a:spcBef>
              <a:spcAft>
                <a:spcPct val="0"/>
              </a:spcAft>
              <a:defRPr>
                <a:solidFill>
                  <a:schemeClr val="tx1"/>
                </a:solidFill>
                <a:latin typeface="Arial" pitchFamily="34" charset="0"/>
              </a:defRPr>
            </a:lvl8pPr>
            <a:lvl9pPr marL="3505200" defTabSz="838200" fontAlgn="base">
              <a:spcBef>
                <a:spcPct val="0"/>
              </a:spcBef>
              <a:spcAft>
                <a:spcPct val="0"/>
              </a:spcAft>
              <a:defRPr>
                <a:solidFill>
                  <a:schemeClr val="tx1"/>
                </a:solidFill>
                <a:latin typeface="Arial" pitchFamily="34" charset="0"/>
              </a:defRPr>
            </a:lvl9pPr>
          </a:lstStyle>
          <a:p>
            <a:pPr algn="just"/>
            <a:r>
              <a:rPr lang="tr-TR" sz="1800" dirty="0"/>
              <a:t>Uygulamanın daha geniş öğrenci gruplarının katılımıyla gerçekleştirilmesine bağlı olarak  çalışmanın genellenebilirlik düzeyinin artırılması mümkündür. Yerel yönetimler ve özel sektörle kurulacak iş birlikleriyle, uygulama alanı genişletilen çalışmanın sürdürülebilirlik düzeyi de güçlendirilebilir. </a:t>
            </a:r>
          </a:p>
          <a:p>
            <a:pPr algn="just"/>
            <a:r>
              <a:rPr lang="tr-TR" sz="1800" dirty="0"/>
              <a:t>Ayrıca ürünlerin dijital platformlar aracılığıyla pazarlanmasına yönelik e-ticaret entegrasyonu sağlanarak ekonomik kapsam daha da artırılabilir. Bununla birlikte, çalışmanın nicel veri toplama araçlarıyla desteklenmesi, elde edilen bulguların akademik çıktılara dönüştürülmesini kolaylaştıracaktır. Son olarak, farklı disiplinlerden öğrencilerin sürece dahil edilmesiyle çok disiplinli bir yapı oluşturularak uygulamanın potansiyel etki alanının </a:t>
            </a:r>
            <a:r>
              <a:rPr lang="tr-TR" sz="1800"/>
              <a:t>artırılması mümkündür.</a:t>
            </a:r>
            <a:endParaRPr lang="en-US" sz="1800" dirty="0"/>
          </a:p>
        </p:txBody>
      </p:sp>
      <p:sp>
        <p:nvSpPr>
          <p:cNvPr id="5" name="Metin kutusu 4">
            <a:extLst>
              <a:ext uri="{FF2B5EF4-FFF2-40B4-BE49-F238E27FC236}">
                <a16:creationId xmlns:a16="http://schemas.microsoft.com/office/drawing/2014/main" id="{C5EFBD1E-6AF0-8164-0F13-680E86AE8DC0}"/>
              </a:ext>
            </a:extLst>
          </p:cNvPr>
          <p:cNvSpPr txBox="1"/>
          <p:nvPr/>
        </p:nvSpPr>
        <p:spPr>
          <a:xfrm>
            <a:off x="8542116" y="12141843"/>
            <a:ext cx="914400" cy="914400"/>
          </a:xfrm>
          <a:prstGeom prst="rect">
            <a:avLst/>
          </a:prstGeom>
          <a:noFill/>
        </p:spPr>
        <p:txBody>
          <a:bodyPr wrap="square" rtlCol="0">
            <a:spAutoFit/>
          </a:bodyPr>
          <a:lstStyle/>
          <a:p>
            <a:endParaRPr lang="tr-TR" dirty="0"/>
          </a:p>
        </p:txBody>
      </p:sp>
      <p:sp>
        <p:nvSpPr>
          <p:cNvPr id="6" name="Metin kutusu 5">
            <a:extLst>
              <a:ext uri="{FF2B5EF4-FFF2-40B4-BE49-F238E27FC236}">
                <a16:creationId xmlns:a16="http://schemas.microsoft.com/office/drawing/2014/main" id="{67A8EDF3-1DA2-7D73-8C7D-2477B6EDBF19}"/>
              </a:ext>
            </a:extLst>
          </p:cNvPr>
          <p:cNvSpPr txBox="1"/>
          <p:nvPr/>
        </p:nvSpPr>
        <p:spPr>
          <a:xfrm>
            <a:off x="15669639" y="12274564"/>
            <a:ext cx="184731" cy="360099"/>
          </a:xfrm>
          <a:prstGeom prst="rect">
            <a:avLst/>
          </a:prstGeom>
          <a:noFill/>
        </p:spPr>
        <p:txBody>
          <a:bodyPr wrap="none" rtlCol="0">
            <a:spAutoFit/>
          </a:bodyPr>
          <a:lstStyle/>
          <a:p>
            <a:endParaRPr lang="tr-TR" dirty="0"/>
          </a:p>
        </p:txBody>
      </p:sp>
      <p:sp>
        <p:nvSpPr>
          <p:cNvPr id="8" name="Text Box 269">
            <a:extLst>
              <a:ext uri="{FF2B5EF4-FFF2-40B4-BE49-F238E27FC236}">
                <a16:creationId xmlns:a16="http://schemas.microsoft.com/office/drawing/2014/main" id="{EE12BA91-97A9-8E00-B99E-79604A0D3855}"/>
              </a:ext>
            </a:extLst>
          </p:cNvPr>
          <p:cNvSpPr txBox="1">
            <a:spLocks noChangeArrowheads="1"/>
          </p:cNvSpPr>
          <p:nvPr/>
        </p:nvSpPr>
        <p:spPr bwMode="auto">
          <a:xfrm>
            <a:off x="13624820" y="19059552"/>
            <a:ext cx="4089639" cy="2916750"/>
          </a:xfrm>
          <a:prstGeom prst="rect">
            <a:avLst/>
          </a:prstGeom>
          <a:solidFill>
            <a:schemeClr val="bg1"/>
          </a:solidFill>
          <a:ln>
            <a:noFill/>
          </a:ln>
          <a:effectLst/>
        </p:spPr>
        <p:txBody>
          <a:bodyPr lIns="81815" tIns="81815" rIns="81815" bIns="81815">
            <a:spAutoFit/>
          </a:bodyPr>
          <a:lstStyle>
            <a:lvl1pPr defTabSz="838200">
              <a:defRPr>
                <a:solidFill>
                  <a:schemeClr val="tx1"/>
                </a:solidFill>
                <a:latin typeface="Arial" pitchFamily="34" charset="0"/>
              </a:defRPr>
            </a:lvl1pPr>
            <a:lvl2pPr marL="419100" defTabSz="838200">
              <a:defRPr>
                <a:solidFill>
                  <a:schemeClr val="tx1"/>
                </a:solidFill>
                <a:latin typeface="Arial" pitchFamily="34" charset="0"/>
              </a:defRPr>
            </a:lvl2pPr>
            <a:lvl3pPr marL="838200" defTabSz="838200">
              <a:defRPr>
                <a:solidFill>
                  <a:schemeClr val="tx1"/>
                </a:solidFill>
                <a:latin typeface="Arial" pitchFamily="34" charset="0"/>
              </a:defRPr>
            </a:lvl3pPr>
            <a:lvl4pPr marL="1257300" defTabSz="838200">
              <a:defRPr>
                <a:solidFill>
                  <a:schemeClr val="tx1"/>
                </a:solidFill>
                <a:latin typeface="Arial" pitchFamily="34" charset="0"/>
              </a:defRPr>
            </a:lvl4pPr>
            <a:lvl5pPr marL="1676400" defTabSz="838200">
              <a:defRPr>
                <a:solidFill>
                  <a:schemeClr val="tx1"/>
                </a:solidFill>
                <a:latin typeface="Arial" pitchFamily="34" charset="0"/>
              </a:defRPr>
            </a:lvl5pPr>
            <a:lvl6pPr marL="2133600" defTabSz="838200" fontAlgn="base">
              <a:spcBef>
                <a:spcPct val="0"/>
              </a:spcBef>
              <a:spcAft>
                <a:spcPct val="0"/>
              </a:spcAft>
              <a:defRPr>
                <a:solidFill>
                  <a:schemeClr val="tx1"/>
                </a:solidFill>
                <a:latin typeface="Arial" pitchFamily="34" charset="0"/>
              </a:defRPr>
            </a:lvl6pPr>
            <a:lvl7pPr marL="2590800" defTabSz="838200" fontAlgn="base">
              <a:spcBef>
                <a:spcPct val="0"/>
              </a:spcBef>
              <a:spcAft>
                <a:spcPct val="0"/>
              </a:spcAft>
              <a:defRPr>
                <a:solidFill>
                  <a:schemeClr val="tx1"/>
                </a:solidFill>
                <a:latin typeface="Arial" pitchFamily="34" charset="0"/>
              </a:defRPr>
            </a:lvl7pPr>
            <a:lvl8pPr marL="3048000" defTabSz="838200" fontAlgn="base">
              <a:spcBef>
                <a:spcPct val="0"/>
              </a:spcBef>
              <a:spcAft>
                <a:spcPct val="0"/>
              </a:spcAft>
              <a:defRPr>
                <a:solidFill>
                  <a:schemeClr val="tx1"/>
                </a:solidFill>
                <a:latin typeface="Arial" pitchFamily="34" charset="0"/>
              </a:defRPr>
            </a:lvl8pPr>
            <a:lvl9pPr marL="3505200" defTabSz="838200" fontAlgn="base">
              <a:spcBef>
                <a:spcPct val="0"/>
              </a:spcBef>
              <a:spcAft>
                <a:spcPct val="0"/>
              </a:spcAft>
              <a:defRPr>
                <a:solidFill>
                  <a:schemeClr val="tx1"/>
                </a:solidFill>
                <a:latin typeface="Arial" pitchFamily="34" charset="0"/>
              </a:defRPr>
            </a:lvl9pPr>
          </a:lstStyle>
          <a:p>
            <a:pPr algn="just"/>
            <a:r>
              <a:rPr lang="tr-TR" sz="1200" dirty="0" err="1"/>
              <a:t>Perkumienė</a:t>
            </a:r>
            <a:r>
              <a:rPr lang="tr-TR" sz="1200" dirty="0"/>
              <a:t>, D., Atalay, A., </a:t>
            </a:r>
            <a:r>
              <a:rPr lang="tr-TR" sz="1200" dirty="0" err="1"/>
              <a:t>Safaa</a:t>
            </a:r>
            <a:r>
              <a:rPr lang="tr-TR" sz="1200" dirty="0"/>
              <a:t>, L., &amp; </a:t>
            </a:r>
            <a:r>
              <a:rPr lang="tr-TR" sz="1200" dirty="0" err="1"/>
              <a:t>Grigienė</a:t>
            </a:r>
            <a:r>
              <a:rPr lang="tr-TR" sz="1200" dirty="0"/>
              <a:t>, J. (2023). </a:t>
            </a:r>
            <a:r>
              <a:rPr lang="tr-TR" sz="1200" dirty="0" err="1"/>
              <a:t>Sustainable</a:t>
            </a:r>
            <a:r>
              <a:rPr lang="tr-TR" sz="1200" dirty="0"/>
              <a:t> </a:t>
            </a:r>
            <a:r>
              <a:rPr lang="tr-TR" sz="1200" dirty="0" err="1"/>
              <a:t>waste</a:t>
            </a:r>
            <a:r>
              <a:rPr lang="tr-TR" sz="1200" dirty="0"/>
              <a:t> </a:t>
            </a:r>
            <a:r>
              <a:rPr lang="tr-TR" sz="1200" dirty="0" err="1"/>
              <a:t>management</a:t>
            </a:r>
            <a:r>
              <a:rPr lang="tr-TR" sz="1200" dirty="0"/>
              <a:t> </a:t>
            </a:r>
            <a:r>
              <a:rPr lang="tr-TR" sz="1200" dirty="0" err="1"/>
              <a:t>for</a:t>
            </a:r>
            <a:r>
              <a:rPr lang="tr-TR" sz="1200" dirty="0"/>
              <a:t> </a:t>
            </a:r>
            <a:r>
              <a:rPr lang="tr-TR" sz="1200" dirty="0" err="1"/>
              <a:t>clean</a:t>
            </a:r>
            <a:r>
              <a:rPr lang="tr-TR" sz="1200" dirty="0"/>
              <a:t> </a:t>
            </a:r>
            <a:r>
              <a:rPr lang="tr-TR" sz="1200" dirty="0" err="1"/>
              <a:t>and</a:t>
            </a:r>
            <a:r>
              <a:rPr lang="tr-TR" sz="1200" dirty="0"/>
              <a:t> </a:t>
            </a:r>
            <a:r>
              <a:rPr lang="tr-TR" sz="1200" dirty="0" err="1"/>
              <a:t>safe</a:t>
            </a:r>
            <a:r>
              <a:rPr lang="tr-TR" sz="1200" dirty="0"/>
              <a:t> </a:t>
            </a:r>
            <a:r>
              <a:rPr lang="tr-TR" sz="1200" dirty="0" err="1"/>
              <a:t>environments</a:t>
            </a:r>
            <a:r>
              <a:rPr lang="tr-TR" sz="1200" dirty="0"/>
              <a:t> in </a:t>
            </a:r>
            <a:r>
              <a:rPr lang="tr-TR" sz="1200" dirty="0" err="1"/>
              <a:t>the</a:t>
            </a:r>
            <a:r>
              <a:rPr lang="tr-TR" sz="1200" dirty="0"/>
              <a:t> </a:t>
            </a:r>
            <a:r>
              <a:rPr lang="tr-TR" sz="1200" dirty="0" err="1"/>
              <a:t>recreation</a:t>
            </a:r>
            <a:r>
              <a:rPr lang="tr-TR" sz="1200" dirty="0"/>
              <a:t> </a:t>
            </a:r>
            <a:r>
              <a:rPr lang="tr-TR" sz="1200" dirty="0" err="1"/>
              <a:t>and</a:t>
            </a:r>
            <a:r>
              <a:rPr lang="tr-TR" sz="1200" dirty="0"/>
              <a:t> </a:t>
            </a:r>
            <a:r>
              <a:rPr lang="tr-TR" sz="1200" dirty="0" err="1"/>
              <a:t>tourism</a:t>
            </a:r>
            <a:r>
              <a:rPr lang="tr-TR" sz="1200" dirty="0"/>
              <a:t> </a:t>
            </a:r>
            <a:r>
              <a:rPr lang="tr-TR" sz="1200" dirty="0" err="1"/>
              <a:t>sector</a:t>
            </a:r>
            <a:r>
              <a:rPr lang="tr-TR" sz="1200" dirty="0"/>
              <a:t>: A </a:t>
            </a:r>
            <a:r>
              <a:rPr lang="tr-TR" sz="1200" dirty="0" err="1"/>
              <a:t>case</a:t>
            </a:r>
            <a:r>
              <a:rPr lang="tr-TR" sz="1200" dirty="0"/>
              <a:t> </a:t>
            </a:r>
            <a:r>
              <a:rPr lang="tr-TR" sz="1200" dirty="0" err="1"/>
              <a:t>study</a:t>
            </a:r>
            <a:r>
              <a:rPr lang="tr-TR" sz="1200" dirty="0"/>
              <a:t> of </a:t>
            </a:r>
            <a:r>
              <a:rPr lang="tr-TR" sz="1200" dirty="0" err="1"/>
              <a:t>Lithuania</a:t>
            </a:r>
            <a:r>
              <a:rPr lang="tr-TR" sz="1200" dirty="0"/>
              <a:t>, </a:t>
            </a:r>
            <a:r>
              <a:rPr lang="tr-TR" sz="1200" dirty="0" err="1"/>
              <a:t>Turkey</a:t>
            </a:r>
            <a:r>
              <a:rPr lang="tr-TR" sz="1200" dirty="0"/>
              <a:t> </a:t>
            </a:r>
            <a:r>
              <a:rPr lang="tr-TR" sz="1200" dirty="0" err="1"/>
              <a:t>and</a:t>
            </a:r>
            <a:r>
              <a:rPr lang="tr-TR" sz="1200" dirty="0"/>
              <a:t> </a:t>
            </a:r>
            <a:r>
              <a:rPr lang="tr-TR" sz="1200" dirty="0" err="1"/>
              <a:t>Morocco</a:t>
            </a:r>
            <a:r>
              <a:rPr lang="tr-TR" sz="1200" dirty="0"/>
              <a:t>. </a:t>
            </a:r>
            <a:r>
              <a:rPr lang="tr-TR" sz="1200" dirty="0" err="1"/>
              <a:t>Recycling</a:t>
            </a:r>
            <a:r>
              <a:rPr lang="tr-TR" sz="1200" dirty="0"/>
              <a:t>, 8(4), 56-76.</a:t>
            </a:r>
          </a:p>
          <a:p>
            <a:pPr algn="just"/>
            <a:endParaRPr lang="tr-TR" sz="1200" u="sng" dirty="0"/>
          </a:p>
          <a:p>
            <a:pPr algn="just"/>
            <a:r>
              <a:rPr lang="tr-TR" sz="1200" dirty="0" err="1"/>
              <a:t>Chiwaridzo</a:t>
            </a:r>
            <a:r>
              <a:rPr lang="tr-TR" sz="1200" dirty="0"/>
              <a:t>, O. T., &amp; Han, J. (2026).</a:t>
            </a:r>
            <a:r>
              <a:rPr lang="tr-TR" sz="1200" b="1" dirty="0"/>
              <a:t> </a:t>
            </a:r>
            <a:r>
              <a:rPr lang="tr-TR" sz="1200" dirty="0" err="1"/>
              <a:t>Circular</a:t>
            </a:r>
            <a:r>
              <a:rPr lang="tr-TR" sz="1200" dirty="0"/>
              <a:t> </a:t>
            </a:r>
            <a:r>
              <a:rPr lang="tr-TR" sz="1200" dirty="0" err="1"/>
              <a:t>economy</a:t>
            </a:r>
            <a:r>
              <a:rPr lang="tr-TR" sz="1200" dirty="0"/>
              <a:t> </a:t>
            </a:r>
            <a:r>
              <a:rPr lang="tr-TR" sz="1200" dirty="0" err="1"/>
              <a:t>strategies</a:t>
            </a:r>
            <a:r>
              <a:rPr lang="tr-TR" sz="1200" dirty="0"/>
              <a:t> </a:t>
            </a:r>
            <a:r>
              <a:rPr lang="tr-TR" sz="1200" dirty="0" err="1"/>
              <a:t>for</a:t>
            </a:r>
            <a:r>
              <a:rPr lang="tr-TR" sz="1200" dirty="0"/>
              <a:t> </a:t>
            </a:r>
            <a:r>
              <a:rPr lang="tr-TR" sz="1200" dirty="0" err="1"/>
              <a:t>waste</a:t>
            </a:r>
            <a:r>
              <a:rPr lang="tr-TR" sz="1200" dirty="0"/>
              <a:t> </a:t>
            </a:r>
            <a:r>
              <a:rPr lang="tr-TR" sz="1200" dirty="0" err="1"/>
              <a:t>management</a:t>
            </a:r>
            <a:r>
              <a:rPr lang="tr-TR" sz="1200" dirty="0"/>
              <a:t>: </a:t>
            </a:r>
            <a:r>
              <a:rPr lang="tr-TR" sz="1200" dirty="0" err="1"/>
              <a:t>The</a:t>
            </a:r>
            <a:r>
              <a:rPr lang="tr-TR" sz="1200" dirty="0"/>
              <a:t> </a:t>
            </a:r>
            <a:r>
              <a:rPr lang="tr-TR" sz="1200" dirty="0" err="1"/>
              <a:t>mediating</a:t>
            </a:r>
            <a:r>
              <a:rPr lang="tr-TR" sz="1200" dirty="0"/>
              <a:t> role of </a:t>
            </a:r>
            <a:r>
              <a:rPr lang="tr-TR" sz="1200" dirty="0" err="1"/>
              <a:t>green</a:t>
            </a:r>
            <a:r>
              <a:rPr lang="tr-TR" sz="1200" dirty="0"/>
              <a:t> </a:t>
            </a:r>
            <a:r>
              <a:rPr lang="tr-TR" sz="1200" dirty="0" err="1"/>
              <a:t>tourism</a:t>
            </a:r>
            <a:r>
              <a:rPr lang="tr-TR" sz="1200" dirty="0"/>
              <a:t> </a:t>
            </a:r>
            <a:r>
              <a:rPr lang="tr-TR" sz="1200" dirty="0" err="1"/>
              <a:t>supply</a:t>
            </a:r>
            <a:r>
              <a:rPr lang="tr-TR" sz="1200" dirty="0"/>
              <a:t> </a:t>
            </a:r>
            <a:r>
              <a:rPr lang="tr-TR" sz="1200" dirty="0" err="1"/>
              <a:t>chain</a:t>
            </a:r>
            <a:r>
              <a:rPr lang="tr-TR" sz="1200" dirty="0"/>
              <a:t> </a:t>
            </a:r>
            <a:r>
              <a:rPr lang="tr-TR" sz="1200" dirty="0" err="1"/>
              <a:t>management</a:t>
            </a:r>
            <a:r>
              <a:rPr lang="tr-TR" sz="1200" dirty="0"/>
              <a:t> in </a:t>
            </a:r>
            <a:r>
              <a:rPr lang="tr-TR" sz="1200" dirty="0" err="1"/>
              <a:t>environmental</a:t>
            </a:r>
            <a:r>
              <a:rPr lang="tr-TR" sz="1200" dirty="0"/>
              <a:t> </a:t>
            </a:r>
            <a:r>
              <a:rPr lang="tr-TR" sz="1200" dirty="0" err="1"/>
              <a:t>management</a:t>
            </a:r>
            <a:r>
              <a:rPr lang="tr-TR" sz="1200" dirty="0"/>
              <a:t> </a:t>
            </a:r>
            <a:r>
              <a:rPr lang="tr-TR" sz="1200" dirty="0" err="1"/>
              <a:t>and</a:t>
            </a:r>
            <a:r>
              <a:rPr lang="tr-TR" sz="1200" dirty="0"/>
              <a:t> </a:t>
            </a:r>
            <a:r>
              <a:rPr lang="tr-TR" sz="1200" dirty="0" err="1"/>
              <a:t>energy</a:t>
            </a:r>
            <a:r>
              <a:rPr lang="tr-TR" sz="1200" dirty="0"/>
              <a:t> </a:t>
            </a:r>
            <a:r>
              <a:rPr lang="tr-TR" sz="1200" dirty="0" err="1"/>
              <a:t>sustainability</a:t>
            </a:r>
            <a:r>
              <a:rPr lang="tr-TR" sz="1200" dirty="0"/>
              <a:t> </a:t>
            </a:r>
            <a:r>
              <a:rPr lang="tr-TR" sz="1200" dirty="0" err="1"/>
              <a:t>within</a:t>
            </a:r>
            <a:r>
              <a:rPr lang="tr-TR" sz="1200" dirty="0"/>
              <a:t> </a:t>
            </a:r>
            <a:r>
              <a:rPr lang="tr-TR" sz="1200" dirty="0" err="1"/>
              <a:t>the</a:t>
            </a:r>
            <a:r>
              <a:rPr lang="tr-TR" sz="1200" dirty="0"/>
              <a:t> </a:t>
            </a:r>
            <a:r>
              <a:rPr lang="tr-TR" sz="1200" dirty="0" err="1"/>
              <a:t>Zimbabwean</a:t>
            </a:r>
            <a:r>
              <a:rPr lang="tr-TR" sz="1200" dirty="0"/>
              <a:t> </a:t>
            </a:r>
            <a:r>
              <a:rPr lang="tr-TR" sz="1200" dirty="0" err="1"/>
              <a:t>tourism</a:t>
            </a:r>
            <a:r>
              <a:rPr lang="tr-TR" sz="1200" dirty="0"/>
              <a:t> </a:t>
            </a:r>
            <a:r>
              <a:rPr lang="tr-TR" sz="1200" dirty="0" err="1"/>
              <a:t>sector</a:t>
            </a:r>
            <a:r>
              <a:rPr lang="tr-TR" sz="1200" dirty="0"/>
              <a:t>. </a:t>
            </a:r>
            <a:r>
              <a:rPr lang="tr-TR" sz="1200" dirty="0" err="1"/>
              <a:t>Waste</a:t>
            </a:r>
            <a:r>
              <a:rPr lang="tr-TR" sz="1200" dirty="0"/>
              <a:t> Management &amp; Research,44(4),404-421. </a:t>
            </a:r>
          </a:p>
          <a:p>
            <a:pPr algn="just"/>
            <a:r>
              <a:rPr lang="tr-TR" sz="1200" dirty="0"/>
              <a:t> </a:t>
            </a:r>
          </a:p>
          <a:p>
            <a:r>
              <a:rPr lang="tr-TR" dirty="0"/>
              <a:t> </a:t>
            </a:r>
          </a:p>
        </p:txBody>
      </p:sp>
      <p:sp>
        <p:nvSpPr>
          <p:cNvPr id="21" name="Text Box 267">
            <a:extLst>
              <a:ext uri="{FF2B5EF4-FFF2-40B4-BE49-F238E27FC236}">
                <a16:creationId xmlns:a16="http://schemas.microsoft.com/office/drawing/2014/main" id="{B22AA5A3-3904-6088-8F7B-94801C154A6B}"/>
              </a:ext>
            </a:extLst>
          </p:cNvPr>
          <p:cNvSpPr txBox="1">
            <a:spLocks noChangeArrowheads="1"/>
          </p:cNvSpPr>
          <p:nvPr/>
        </p:nvSpPr>
        <p:spPr bwMode="auto">
          <a:xfrm>
            <a:off x="194657" y="13514387"/>
            <a:ext cx="3794011" cy="11522183"/>
          </a:xfrm>
          <a:prstGeom prst="rect">
            <a:avLst/>
          </a:prstGeom>
          <a:solidFill>
            <a:schemeClr val="accent1">
              <a:lumMod val="75000"/>
            </a:schemeClr>
          </a:solidFill>
          <a:ln>
            <a:noFill/>
          </a:ln>
          <a:effectLst/>
        </p:spPr>
        <p:txBody>
          <a:bodyPr wrap="square" lIns="81815" tIns="81815" rIns="81815" bIns="81815">
            <a:spAutoFit/>
          </a:bodyPr>
          <a:lstStyle>
            <a:lvl1pPr defTabSz="838200">
              <a:defRPr>
                <a:solidFill>
                  <a:schemeClr val="tx1"/>
                </a:solidFill>
                <a:latin typeface="Arial" pitchFamily="34" charset="0"/>
              </a:defRPr>
            </a:lvl1pPr>
            <a:lvl2pPr marL="419100" defTabSz="838200">
              <a:defRPr>
                <a:solidFill>
                  <a:schemeClr val="tx1"/>
                </a:solidFill>
                <a:latin typeface="Arial" pitchFamily="34" charset="0"/>
              </a:defRPr>
            </a:lvl2pPr>
            <a:lvl3pPr marL="838200" defTabSz="838200">
              <a:defRPr>
                <a:solidFill>
                  <a:schemeClr val="tx1"/>
                </a:solidFill>
                <a:latin typeface="Arial" pitchFamily="34" charset="0"/>
              </a:defRPr>
            </a:lvl3pPr>
            <a:lvl4pPr marL="1257300" defTabSz="838200">
              <a:defRPr>
                <a:solidFill>
                  <a:schemeClr val="tx1"/>
                </a:solidFill>
                <a:latin typeface="Arial" pitchFamily="34" charset="0"/>
              </a:defRPr>
            </a:lvl4pPr>
            <a:lvl5pPr marL="1676400" defTabSz="838200">
              <a:defRPr>
                <a:solidFill>
                  <a:schemeClr val="tx1"/>
                </a:solidFill>
                <a:latin typeface="Arial" pitchFamily="34" charset="0"/>
              </a:defRPr>
            </a:lvl5pPr>
            <a:lvl6pPr marL="2133600" defTabSz="838200" fontAlgn="base">
              <a:spcBef>
                <a:spcPct val="0"/>
              </a:spcBef>
              <a:spcAft>
                <a:spcPct val="0"/>
              </a:spcAft>
              <a:defRPr>
                <a:solidFill>
                  <a:schemeClr val="tx1"/>
                </a:solidFill>
                <a:latin typeface="Arial" pitchFamily="34" charset="0"/>
              </a:defRPr>
            </a:lvl6pPr>
            <a:lvl7pPr marL="2590800" defTabSz="838200" fontAlgn="base">
              <a:spcBef>
                <a:spcPct val="0"/>
              </a:spcBef>
              <a:spcAft>
                <a:spcPct val="0"/>
              </a:spcAft>
              <a:defRPr>
                <a:solidFill>
                  <a:schemeClr val="tx1"/>
                </a:solidFill>
                <a:latin typeface="Arial" pitchFamily="34" charset="0"/>
              </a:defRPr>
            </a:lvl7pPr>
            <a:lvl8pPr marL="3048000" defTabSz="838200" fontAlgn="base">
              <a:spcBef>
                <a:spcPct val="0"/>
              </a:spcBef>
              <a:spcAft>
                <a:spcPct val="0"/>
              </a:spcAft>
              <a:defRPr>
                <a:solidFill>
                  <a:schemeClr val="tx1"/>
                </a:solidFill>
                <a:latin typeface="Arial" pitchFamily="34" charset="0"/>
              </a:defRPr>
            </a:lvl8pPr>
            <a:lvl9pPr marL="3505200" defTabSz="838200" fontAlgn="base">
              <a:spcBef>
                <a:spcPct val="0"/>
              </a:spcBef>
              <a:spcAft>
                <a:spcPct val="0"/>
              </a:spcAft>
              <a:defRPr>
                <a:solidFill>
                  <a:schemeClr val="tx1"/>
                </a:solidFill>
                <a:latin typeface="Arial" pitchFamily="34" charset="0"/>
              </a:defRPr>
            </a:lvl9pPr>
          </a:lstStyle>
          <a:p>
            <a:pPr algn="just"/>
            <a:r>
              <a:rPr lang="tr-TR" sz="1800" dirty="0"/>
              <a:t>Günümüzde sürdürülebilirlik, sektörel faaliyetlerde belirleyici paradigma olarak değerlendirilmekte; kaynak verimliliği, atık yönetimi ve yerel değerlerin ekonomik çıktıya dönüştürülmesi hususları öncelikli konular arasında görülmektedir. Yerel ve küresel pazar dinamikleri  sürdürülebilir üretim ve tüketim uygulamalarını zorunlu kılarken, süreçte ihtiyaç duyulan nitelikli insan kaynağının yetiştirilmesinde mesleki eğitimin rolünü belirleyici hale getirmektedir. Mesleki eğitimde sürdürülebilirlik ve girişimcilik öğretisi çoğunlukla teorik düzeyde kalmakta; öğrencilerin bu süreçleri deneyimleyebilecekleri uygulamalı örneklerin sınırlılığı  sürdürülebilirlik farkındalığının içselleştirilmesini ve girişimcilik becerilerinin pratiğe aktarılmasını güçleştirmektedir. Doğal ve atık materyallerin yaratıcı süreçlerle yeniden değerlendirilmesiyle önemli çevresel ve ekonomik fırsatlar elde edilmesine karşın, bu potansiyelin eğitim süreçlerine uygulamalı olarak yeterli düzeyde yansıtılamadığı görülmektedir.</a:t>
            </a:r>
          </a:p>
          <a:p>
            <a:pPr algn="just"/>
            <a:r>
              <a:rPr lang="tr-TR" sz="1800" dirty="0"/>
              <a:t>Bu çalışma, turizm öğrencilerinin sürdürülebilirlik odaklı düşünme ve girişimcilik becerilerini deneyimleme yoluyla geliştirmeyi amaçlayan uygulama örneği sunarak mesleki eğitimde sürdürülebilirlik ve girişimcilik kavramlarının bütüncül entegrasyonuna katkıda bulunmayı hedeflemektedir.</a:t>
            </a:r>
          </a:p>
        </p:txBody>
      </p:sp>
      <p:sp>
        <p:nvSpPr>
          <p:cNvPr id="23" name="TextBox 22">
            <a:extLst>
              <a:ext uri="{FF2B5EF4-FFF2-40B4-BE49-F238E27FC236}">
                <a16:creationId xmlns:a16="http://schemas.microsoft.com/office/drawing/2014/main" id="{57CA1230-8C79-6AA1-82E2-D472BA155386}"/>
              </a:ext>
            </a:extLst>
          </p:cNvPr>
          <p:cNvSpPr txBox="1"/>
          <p:nvPr/>
        </p:nvSpPr>
        <p:spPr>
          <a:xfrm>
            <a:off x="194657" y="12980987"/>
            <a:ext cx="1338074" cy="430887"/>
          </a:xfrm>
          <a:prstGeom prst="rect">
            <a:avLst/>
          </a:prstGeom>
          <a:noFill/>
        </p:spPr>
        <p:txBody>
          <a:bodyPr wrap="square">
            <a:spAutoFit/>
          </a:bodyPr>
          <a:lstStyle/>
          <a:p>
            <a:r>
              <a:rPr lang="tr-TR" sz="2200" b="1" dirty="0">
                <a:solidFill>
                  <a:schemeClr val="bg1"/>
                </a:solidFill>
                <a:cs typeface="Arial" panose="020B0604020202020204" pitchFamily="34" charset="0"/>
              </a:rPr>
              <a:t>GİRİŞ</a:t>
            </a:r>
            <a:endParaRPr lang="en-US" sz="2200" b="1" dirty="0">
              <a:solidFill>
                <a:schemeClr val="bg1"/>
              </a:solidFill>
              <a:cs typeface="Arial" panose="020B0604020202020204" pitchFamily="34" charset="0"/>
            </a:endParaRPr>
          </a:p>
        </p:txBody>
      </p:sp>
      <p:sp>
        <p:nvSpPr>
          <p:cNvPr id="4" name="Text Box 269">
            <a:extLst>
              <a:ext uri="{FF2B5EF4-FFF2-40B4-BE49-F238E27FC236}">
                <a16:creationId xmlns:a16="http://schemas.microsoft.com/office/drawing/2014/main" id="{B4793AAF-A8DB-F64E-C959-6C121F4EDF37}"/>
              </a:ext>
            </a:extLst>
          </p:cNvPr>
          <p:cNvSpPr txBox="1">
            <a:spLocks noChangeArrowheads="1"/>
          </p:cNvSpPr>
          <p:nvPr/>
        </p:nvSpPr>
        <p:spPr bwMode="auto">
          <a:xfrm>
            <a:off x="13606393" y="22801830"/>
            <a:ext cx="4089639" cy="1273224"/>
          </a:xfrm>
          <a:prstGeom prst="rect">
            <a:avLst/>
          </a:prstGeom>
          <a:solidFill>
            <a:schemeClr val="bg1"/>
          </a:solidFill>
          <a:ln>
            <a:noFill/>
          </a:ln>
          <a:effectLst/>
        </p:spPr>
        <p:txBody>
          <a:bodyPr wrap="square" lIns="81815" tIns="81815" rIns="81815" bIns="81815">
            <a:spAutoFit/>
          </a:bodyPr>
          <a:lstStyle>
            <a:lvl1pPr defTabSz="838200">
              <a:defRPr>
                <a:solidFill>
                  <a:schemeClr val="tx1"/>
                </a:solidFill>
                <a:latin typeface="Arial" pitchFamily="34" charset="0"/>
              </a:defRPr>
            </a:lvl1pPr>
            <a:lvl2pPr marL="419100" defTabSz="838200">
              <a:defRPr>
                <a:solidFill>
                  <a:schemeClr val="tx1"/>
                </a:solidFill>
                <a:latin typeface="Arial" pitchFamily="34" charset="0"/>
              </a:defRPr>
            </a:lvl2pPr>
            <a:lvl3pPr marL="838200" defTabSz="838200">
              <a:defRPr>
                <a:solidFill>
                  <a:schemeClr val="tx1"/>
                </a:solidFill>
                <a:latin typeface="Arial" pitchFamily="34" charset="0"/>
              </a:defRPr>
            </a:lvl3pPr>
            <a:lvl4pPr marL="1257300" defTabSz="838200">
              <a:defRPr>
                <a:solidFill>
                  <a:schemeClr val="tx1"/>
                </a:solidFill>
                <a:latin typeface="Arial" pitchFamily="34" charset="0"/>
              </a:defRPr>
            </a:lvl4pPr>
            <a:lvl5pPr marL="1676400" defTabSz="838200">
              <a:defRPr>
                <a:solidFill>
                  <a:schemeClr val="tx1"/>
                </a:solidFill>
                <a:latin typeface="Arial" pitchFamily="34" charset="0"/>
              </a:defRPr>
            </a:lvl5pPr>
            <a:lvl6pPr marL="2133600" defTabSz="838200" fontAlgn="base">
              <a:spcBef>
                <a:spcPct val="0"/>
              </a:spcBef>
              <a:spcAft>
                <a:spcPct val="0"/>
              </a:spcAft>
              <a:defRPr>
                <a:solidFill>
                  <a:schemeClr val="tx1"/>
                </a:solidFill>
                <a:latin typeface="Arial" pitchFamily="34" charset="0"/>
              </a:defRPr>
            </a:lvl6pPr>
            <a:lvl7pPr marL="2590800" defTabSz="838200" fontAlgn="base">
              <a:spcBef>
                <a:spcPct val="0"/>
              </a:spcBef>
              <a:spcAft>
                <a:spcPct val="0"/>
              </a:spcAft>
              <a:defRPr>
                <a:solidFill>
                  <a:schemeClr val="tx1"/>
                </a:solidFill>
                <a:latin typeface="Arial" pitchFamily="34" charset="0"/>
              </a:defRPr>
            </a:lvl7pPr>
            <a:lvl8pPr marL="3048000" defTabSz="838200" fontAlgn="base">
              <a:spcBef>
                <a:spcPct val="0"/>
              </a:spcBef>
              <a:spcAft>
                <a:spcPct val="0"/>
              </a:spcAft>
              <a:defRPr>
                <a:solidFill>
                  <a:schemeClr val="tx1"/>
                </a:solidFill>
                <a:latin typeface="Arial" pitchFamily="34" charset="0"/>
              </a:defRPr>
            </a:lvl8pPr>
            <a:lvl9pPr marL="3505200" defTabSz="838200" fontAlgn="base">
              <a:spcBef>
                <a:spcPct val="0"/>
              </a:spcBef>
              <a:spcAft>
                <a:spcPct val="0"/>
              </a:spcAft>
              <a:defRPr>
                <a:solidFill>
                  <a:schemeClr val="tx1"/>
                </a:solidFill>
                <a:latin typeface="Arial" pitchFamily="34" charset="0"/>
              </a:defRPr>
            </a:lvl9pPr>
          </a:lstStyle>
          <a:p>
            <a:pPr algn="just" defTabSz="1799719" fontAlgn="auto">
              <a:spcBef>
                <a:spcPts val="0"/>
              </a:spcBef>
              <a:spcAft>
                <a:spcPts val="0"/>
              </a:spcAft>
            </a:pPr>
            <a:r>
              <a:rPr lang="tr-TR" sz="1800" dirty="0"/>
              <a:t>Öğr. Gör. Dr. Mehtap TÜRKAN</a:t>
            </a:r>
          </a:p>
          <a:p>
            <a:pPr algn="just" defTabSz="1799719" fontAlgn="auto">
              <a:spcBef>
                <a:spcPts val="0"/>
              </a:spcBef>
              <a:spcAft>
                <a:spcPts val="0"/>
              </a:spcAft>
            </a:pPr>
            <a:r>
              <a:rPr lang="tr-TR" sz="1800" dirty="0"/>
              <a:t>mehtapturkan@gmail.com</a:t>
            </a:r>
          </a:p>
          <a:p>
            <a:pPr algn="just" defTabSz="1799719" fontAlgn="auto">
              <a:spcBef>
                <a:spcPts val="0"/>
              </a:spcBef>
              <a:spcAft>
                <a:spcPts val="0"/>
              </a:spcAft>
            </a:pPr>
            <a:r>
              <a:rPr lang="tr-TR" sz="1800" dirty="0"/>
              <a:t>Balıkesir Üniversitesi</a:t>
            </a:r>
          </a:p>
          <a:p>
            <a:pPr algn="just" defTabSz="1799719" fontAlgn="auto">
              <a:spcBef>
                <a:spcPts val="0"/>
              </a:spcBef>
              <a:spcAft>
                <a:spcPts val="0"/>
              </a:spcAft>
            </a:pPr>
            <a:r>
              <a:rPr lang="tr-TR" sz="1800" dirty="0"/>
              <a:t>Balıkesir Meslek Yüksekokulu</a:t>
            </a:r>
            <a:endParaRPr lang="en-US" sz="1800" dirty="0">
              <a:solidFill>
                <a:prstClr val="black"/>
              </a:solidFill>
              <a:latin typeface="Calibri" pitchFamily="34" charset="0"/>
            </a:endParaRPr>
          </a:p>
        </p:txBody>
      </p:sp>
      <p:sp>
        <p:nvSpPr>
          <p:cNvPr id="7" name="Text Box 262">
            <a:extLst>
              <a:ext uri="{FF2B5EF4-FFF2-40B4-BE49-F238E27FC236}">
                <a16:creationId xmlns:a16="http://schemas.microsoft.com/office/drawing/2014/main" id="{CB24358A-83E5-8910-20FF-8BD05539C74B}"/>
              </a:ext>
            </a:extLst>
          </p:cNvPr>
          <p:cNvSpPr txBox="1">
            <a:spLocks noChangeArrowheads="1"/>
          </p:cNvSpPr>
          <p:nvPr/>
        </p:nvSpPr>
        <p:spPr bwMode="auto">
          <a:xfrm>
            <a:off x="13577021" y="18537590"/>
            <a:ext cx="4089639" cy="4909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prstDash val="sysDot"/>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740" tIns="93740" rIns="93740" bIns="93740" anchor="ctr" anchorCtr="1"/>
          <a:lstStyle>
            <a:lvl1pPr defTabSz="4022725">
              <a:defRPr>
                <a:solidFill>
                  <a:schemeClr val="tx1"/>
                </a:solidFill>
                <a:latin typeface="Arial" pitchFamily="34" charset="0"/>
              </a:defRPr>
            </a:lvl1pPr>
            <a:lvl2pPr marL="419100" defTabSz="4022725">
              <a:defRPr>
                <a:solidFill>
                  <a:schemeClr val="tx1"/>
                </a:solidFill>
                <a:latin typeface="Arial" pitchFamily="34" charset="0"/>
              </a:defRPr>
            </a:lvl2pPr>
            <a:lvl3pPr marL="838200" defTabSz="4022725">
              <a:defRPr>
                <a:solidFill>
                  <a:schemeClr val="tx1"/>
                </a:solidFill>
                <a:latin typeface="Arial" pitchFamily="34" charset="0"/>
              </a:defRPr>
            </a:lvl3pPr>
            <a:lvl4pPr marL="1257300" defTabSz="4022725">
              <a:defRPr>
                <a:solidFill>
                  <a:schemeClr val="tx1"/>
                </a:solidFill>
                <a:latin typeface="Arial" pitchFamily="34" charset="0"/>
              </a:defRPr>
            </a:lvl4pPr>
            <a:lvl5pPr marL="1676400" defTabSz="4022725">
              <a:defRPr>
                <a:solidFill>
                  <a:schemeClr val="tx1"/>
                </a:solidFill>
                <a:latin typeface="Arial" pitchFamily="34" charset="0"/>
              </a:defRPr>
            </a:lvl5pPr>
            <a:lvl6pPr marL="2133600" defTabSz="4022725" fontAlgn="base">
              <a:spcBef>
                <a:spcPct val="0"/>
              </a:spcBef>
              <a:spcAft>
                <a:spcPct val="0"/>
              </a:spcAft>
              <a:defRPr>
                <a:solidFill>
                  <a:schemeClr val="tx1"/>
                </a:solidFill>
                <a:latin typeface="Arial" pitchFamily="34" charset="0"/>
              </a:defRPr>
            </a:lvl6pPr>
            <a:lvl7pPr marL="2590800" defTabSz="4022725" fontAlgn="base">
              <a:spcBef>
                <a:spcPct val="0"/>
              </a:spcBef>
              <a:spcAft>
                <a:spcPct val="0"/>
              </a:spcAft>
              <a:defRPr>
                <a:solidFill>
                  <a:schemeClr val="tx1"/>
                </a:solidFill>
                <a:latin typeface="Arial" pitchFamily="34" charset="0"/>
              </a:defRPr>
            </a:lvl7pPr>
            <a:lvl8pPr marL="3048000" defTabSz="4022725" fontAlgn="base">
              <a:spcBef>
                <a:spcPct val="0"/>
              </a:spcBef>
              <a:spcAft>
                <a:spcPct val="0"/>
              </a:spcAft>
              <a:defRPr>
                <a:solidFill>
                  <a:schemeClr val="tx1"/>
                </a:solidFill>
                <a:latin typeface="Arial" pitchFamily="34" charset="0"/>
              </a:defRPr>
            </a:lvl8pPr>
            <a:lvl9pPr marL="3505200" defTabSz="4022725" fontAlgn="base">
              <a:spcBef>
                <a:spcPct val="0"/>
              </a:spcBef>
              <a:spcAft>
                <a:spcPct val="0"/>
              </a:spcAft>
              <a:defRPr>
                <a:solidFill>
                  <a:schemeClr val="tx1"/>
                </a:solidFill>
                <a:latin typeface="Arial" pitchFamily="34" charset="0"/>
              </a:defRPr>
            </a:lvl9pPr>
          </a:lstStyle>
          <a:p>
            <a:r>
              <a:rPr lang="tr-TR" sz="2200" b="1" dirty="0">
                <a:solidFill>
                  <a:schemeClr val="accent1">
                    <a:lumMod val="50000"/>
                  </a:schemeClr>
                </a:solidFill>
                <a:cs typeface="Arial" panose="020B0604020202020204" pitchFamily="34" charset="0"/>
              </a:rPr>
              <a:t>REFERANSLAR</a:t>
            </a:r>
            <a:endParaRPr lang="en-US" sz="2200" b="1" dirty="0">
              <a:solidFill>
                <a:schemeClr val="accent1">
                  <a:lumMod val="50000"/>
                </a:schemeClr>
              </a:solidFill>
              <a:cs typeface="Arial" panose="020B0604020202020204" pitchFamily="34" charset="0"/>
            </a:endParaRPr>
          </a:p>
        </p:txBody>
      </p:sp>
      <p:sp>
        <p:nvSpPr>
          <p:cNvPr id="17" name="Rectangle 16">
            <a:extLst>
              <a:ext uri="{FF2B5EF4-FFF2-40B4-BE49-F238E27FC236}">
                <a16:creationId xmlns:a16="http://schemas.microsoft.com/office/drawing/2014/main" id="{D891A40D-B6B9-F999-309C-E648FADDC1A7}"/>
              </a:ext>
            </a:extLst>
          </p:cNvPr>
          <p:cNvSpPr/>
          <p:nvPr/>
        </p:nvSpPr>
        <p:spPr>
          <a:xfrm>
            <a:off x="9345567" y="8934379"/>
            <a:ext cx="3613305" cy="2569210"/>
          </a:xfrm>
          <a:prstGeom prst="rect">
            <a:avLst/>
          </a:prstGeom>
          <a:pattFill prst="dotGrid">
            <a:fgClr>
              <a:schemeClr val="tx1"/>
            </a:fgClr>
            <a:bgClr>
              <a:schemeClr val="bg1"/>
            </a:bgClr>
          </a:patt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F1058E1C-3723-DFFA-D56D-71500331ABDC}"/>
              </a:ext>
            </a:extLst>
          </p:cNvPr>
          <p:cNvSpPr/>
          <p:nvPr/>
        </p:nvSpPr>
        <p:spPr>
          <a:xfrm>
            <a:off x="9335424" y="5279312"/>
            <a:ext cx="3613305" cy="2569210"/>
          </a:xfrm>
          <a:prstGeom prst="rect">
            <a:avLst/>
          </a:prstGeom>
          <a:pattFill prst="dotGrid">
            <a:fgClr>
              <a:schemeClr val="tx1"/>
            </a:fgClr>
            <a:bgClr>
              <a:schemeClr val="bg1"/>
            </a:bgClr>
          </a:patt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4CA26AE4-F481-321E-8DA3-A921A75EF70C}"/>
              </a:ext>
            </a:extLst>
          </p:cNvPr>
          <p:cNvSpPr/>
          <p:nvPr/>
        </p:nvSpPr>
        <p:spPr>
          <a:xfrm>
            <a:off x="9257161" y="12510670"/>
            <a:ext cx="3613305" cy="2569210"/>
          </a:xfrm>
          <a:prstGeom prst="rect">
            <a:avLst/>
          </a:prstGeom>
          <a:pattFill prst="dotGrid">
            <a:fgClr>
              <a:schemeClr val="tx1"/>
            </a:fgClr>
            <a:bgClr>
              <a:schemeClr val="bg1"/>
            </a:bgClr>
          </a:patt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03B5C62E-82F2-4A50-70DE-F088F43D0C03}"/>
              </a:ext>
            </a:extLst>
          </p:cNvPr>
          <p:cNvSpPr/>
          <p:nvPr/>
        </p:nvSpPr>
        <p:spPr>
          <a:xfrm>
            <a:off x="9300659" y="16459308"/>
            <a:ext cx="3613305" cy="2569210"/>
          </a:xfrm>
          <a:prstGeom prst="rect">
            <a:avLst/>
          </a:prstGeom>
          <a:pattFill prst="dotGrid">
            <a:fgClr>
              <a:schemeClr val="tx1"/>
            </a:fgClr>
            <a:bgClr>
              <a:schemeClr val="bg1"/>
            </a:bgClr>
          </a:patt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A512EAF3-4B56-08E1-E5D1-742C14638B80}"/>
              </a:ext>
            </a:extLst>
          </p:cNvPr>
          <p:cNvSpPr/>
          <p:nvPr/>
        </p:nvSpPr>
        <p:spPr>
          <a:xfrm>
            <a:off x="9263670" y="20434103"/>
            <a:ext cx="3613305" cy="2569210"/>
          </a:xfrm>
          <a:prstGeom prst="rect">
            <a:avLst/>
          </a:prstGeom>
          <a:pattFill prst="dotGrid">
            <a:fgClr>
              <a:schemeClr val="tx1"/>
            </a:fgClr>
            <a:bgClr>
              <a:schemeClr val="bg1"/>
            </a:bgClr>
          </a:patt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Resim 10">
            <a:extLst>
              <a:ext uri="{FF2B5EF4-FFF2-40B4-BE49-F238E27FC236}">
                <a16:creationId xmlns:a16="http://schemas.microsoft.com/office/drawing/2014/main" id="{8FF0386A-9540-5998-6D51-D6EA93DA433C}"/>
              </a:ext>
            </a:extLst>
          </p:cNvPr>
          <p:cNvPicPr>
            <a:picLocks noChangeAspect="1"/>
          </p:cNvPicPr>
          <p:nvPr/>
        </p:nvPicPr>
        <p:blipFill>
          <a:blip r:embed="rId4"/>
          <a:stretch>
            <a:fillRect/>
          </a:stretch>
        </p:blipFill>
        <p:spPr>
          <a:xfrm>
            <a:off x="9345567" y="5174501"/>
            <a:ext cx="3635595" cy="2674022"/>
          </a:xfrm>
          <a:prstGeom prst="rect">
            <a:avLst/>
          </a:prstGeom>
        </p:spPr>
      </p:pic>
      <p:pic>
        <p:nvPicPr>
          <p:cNvPr id="15" name="Resim 14">
            <a:extLst>
              <a:ext uri="{FF2B5EF4-FFF2-40B4-BE49-F238E27FC236}">
                <a16:creationId xmlns:a16="http://schemas.microsoft.com/office/drawing/2014/main" id="{5D5BEB74-BADC-9065-E9FE-36EACA94E405}"/>
              </a:ext>
            </a:extLst>
          </p:cNvPr>
          <p:cNvPicPr>
            <a:picLocks noChangeAspect="1"/>
          </p:cNvPicPr>
          <p:nvPr/>
        </p:nvPicPr>
        <p:blipFill>
          <a:blip r:embed="rId5"/>
          <a:stretch>
            <a:fillRect/>
          </a:stretch>
        </p:blipFill>
        <p:spPr>
          <a:xfrm>
            <a:off x="9279452" y="8898646"/>
            <a:ext cx="3701711" cy="2646371"/>
          </a:xfrm>
          <a:prstGeom prst="rect">
            <a:avLst/>
          </a:prstGeom>
        </p:spPr>
      </p:pic>
      <p:pic>
        <p:nvPicPr>
          <p:cNvPr id="27" name="Resim 26">
            <a:extLst>
              <a:ext uri="{FF2B5EF4-FFF2-40B4-BE49-F238E27FC236}">
                <a16:creationId xmlns:a16="http://schemas.microsoft.com/office/drawing/2014/main" id="{84BF09CD-1A48-A14C-4B11-8A667F575288}"/>
              </a:ext>
            </a:extLst>
          </p:cNvPr>
          <p:cNvPicPr>
            <a:picLocks noChangeAspect="1"/>
          </p:cNvPicPr>
          <p:nvPr/>
        </p:nvPicPr>
        <p:blipFill>
          <a:blip r:embed="rId6"/>
          <a:stretch>
            <a:fillRect/>
          </a:stretch>
        </p:blipFill>
        <p:spPr>
          <a:xfrm>
            <a:off x="9234544" y="12501093"/>
            <a:ext cx="3724328" cy="2604943"/>
          </a:xfrm>
          <a:prstGeom prst="rect">
            <a:avLst/>
          </a:prstGeom>
        </p:spPr>
      </p:pic>
      <p:pic>
        <p:nvPicPr>
          <p:cNvPr id="31" name="Resim 30">
            <a:extLst>
              <a:ext uri="{FF2B5EF4-FFF2-40B4-BE49-F238E27FC236}">
                <a16:creationId xmlns:a16="http://schemas.microsoft.com/office/drawing/2014/main" id="{321438F8-3DC4-220F-0120-0B566399B475}"/>
              </a:ext>
            </a:extLst>
          </p:cNvPr>
          <p:cNvPicPr>
            <a:picLocks noChangeAspect="1"/>
          </p:cNvPicPr>
          <p:nvPr/>
        </p:nvPicPr>
        <p:blipFill>
          <a:blip r:embed="rId7"/>
          <a:stretch>
            <a:fillRect/>
          </a:stretch>
        </p:blipFill>
        <p:spPr>
          <a:xfrm>
            <a:off x="9279452" y="20313835"/>
            <a:ext cx="3613304" cy="2689478"/>
          </a:xfrm>
          <a:prstGeom prst="rect">
            <a:avLst/>
          </a:prstGeom>
        </p:spPr>
      </p:pic>
      <p:pic>
        <p:nvPicPr>
          <p:cNvPr id="33" name="Resim 32">
            <a:extLst>
              <a:ext uri="{FF2B5EF4-FFF2-40B4-BE49-F238E27FC236}">
                <a16:creationId xmlns:a16="http://schemas.microsoft.com/office/drawing/2014/main" id="{A66CB92D-2A1D-BA6E-F065-8F17DDCDAACB}"/>
              </a:ext>
            </a:extLst>
          </p:cNvPr>
          <p:cNvPicPr>
            <a:picLocks noChangeAspect="1"/>
          </p:cNvPicPr>
          <p:nvPr/>
        </p:nvPicPr>
        <p:blipFill>
          <a:blip r:embed="rId8"/>
          <a:stretch>
            <a:fillRect/>
          </a:stretch>
        </p:blipFill>
        <p:spPr>
          <a:xfrm>
            <a:off x="9263670" y="16459308"/>
            <a:ext cx="3650294" cy="2569210"/>
          </a:xfrm>
          <a:prstGeom prst="rect">
            <a:avLst/>
          </a:prstGeom>
        </p:spPr>
      </p:pic>
    </p:spTree>
  </p:cSld>
  <p:clrMapOvr>
    <a:masterClrMapping/>
  </p:clrMapOvr>
</p:sld>
</file>

<file path=ppt/theme/theme1.xml><?xml version="1.0" encoding="utf-8"?>
<a:theme xmlns:a="http://schemas.openxmlformats.org/drawingml/2006/main" name="Office Theme">
  <a:themeElements>
    <a:clrScheme name="Mavi Yeşil">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5370</TotalTime>
  <Words>811</Words>
  <Application>Microsoft Office PowerPoint</Application>
  <PresentationFormat>Özel</PresentationFormat>
  <Paragraphs>46</Paragraphs>
  <Slides>1</Slides>
  <Notes>1</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vt:i4>
      </vt:variant>
    </vt:vector>
  </HeadingPairs>
  <TitlesOfParts>
    <vt:vector size="5" baseType="lpstr">
      <vt:lpstr>Aptos</vt:lpstr>
      <vt:lpstr>Arial</vt:lpstr>
      <vt:lpstr>Calibri</vt:lpstr>
      <vt:lpstr>Office Theme</vt:lpstr>
      <vt:lpstr>PowerPoint Sunusu</vt:lpstr>
    </vt:vector>
  </TitlesOfParts>
  <Company>Genigraphics 800.790.4001</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Genigraphics Research Poster Template 1m x 1m</dc:title>
  <dc:creator>Genigraphics 800.790.4001</dc:creator>
  <dc:description>To order poster prints visit us at www.genigraphics.com</dc:description>
  <cp:lastModifiedBy>Mehtap Türkan</cp:lastModifiedBy>
  <cp:revision>85</cp:revision>
  <dcterms:created xsi:type="dcterms:W3CDTF">2008-05-03T03:01:56Z</dcterms:created>
  <dcterms:modified xsi:type="dcterms:W3CDTF">2026-05-05T15:29:30Z</dcterms:modified>
</cp:coreProperties>
</file>