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sldIdLst>
    <p:sldId id="256" r:id="rId2"/>
  </p:sldIdLst>
  <p:sldSz cx="18000663" cy="25199975"/>
  <p:notesSz cx="7004050" cy="9283700"/>
  <p:defaultTextStyle>
    <a:defPPr>
      <a:defRPr lang="en-US"/>
    </a:defPPr>
    <a:lvl1pPr algn="l" rtl="0" fontAlgn="base">
      <a:spcBef>
        <a:spcPct val="0"/>
      </a:spcBef>
      <a:spcAft>
        <a:spcPct val="0"/>
      </a:spcAft>
      <a:defRPr sz="1740" kern="1200">
        <a:solidFill>
          <a:schemeClr val="tx1"/>
        </a:solidFill>
        <a:latin typeface="Arial" pitchFamily="34" charset="0"/>
        <a:ea typeface="+mn-ea"/>
        <a:cs typeface="+mn-cs"/>
      </a:defRPr>
    </a:lvl1pPr>
    <a:lvl2pPr marL="245424" algn="l" rtl="0" fontAlgn="base">
      <a:spcBef>
        <a:spcPct val="0"/>
      </a:spcBef>
      <a:spcAft>
        <a:spcPct val="0"/>
      </a:spcAft>
      <a:defRPr sz="1740" kern="1200">
        <a:solidFill>
          <a:schemeClr val="tx1"/>
        </a:solidFill>
        <a:latin typeface="Arial" pitchFamily="34" charset="0"/>
        <a:ea typeface="+mn-ea"/>
        <a:cs typeface="+mn-cs"/>
      </a:defRPr>
    </a:lvl2pPr>
    <a:lvl3pPr marL="490849" algn="l" rtl="0" fontAlgn="base">
      <a:spcBef>
        <a:spcPct val="0"/>
      </a:spcBef>
      <a:spcAft>
        <a:spcPct val="0"/>
      </a:spcAft>
      <a:defRPr sz="1740" kern="1200">
        <a:solidFill>
          <a:schemeClr val="tx1"/>
        </a:solidFill>
        <a:latin typeface="Arial" pitchFamily="34" charset="0"/>
        <a:ea typeface="+mn-ea"/>
        <a:cs typeface="+mn-cs"/>
      </a:defRPr>
    </a:lvl3pPr>
    <a:lvl4pPr marL="736274" algn="l" rtl="0" fontAlgn="base">
      <a:spcBef>
        <a:spcPct val="0"/>
      </a:spcBef>
      <a:spcAft>
        <a:spcPct val="0"/>
      </a:spcAft>
      <a:defRPr sz="1740" kern="1200">
        <a:solidFill>
          <a:schemeClr val="tx1"/>
        </a:solidFill>
        <a:latin typeface="Arial" pitchFamily="34" charset="0"/>
        <a:ea typeface="+mn-ea"/>
        <a:cs typeface="+mn-cs"/>
      </a:defRPr>
    </a:lvl4pPr>
    <a:lvl5pPr marL="981697" algn="l" rtl="0" fontAlgn="base">
      <a:spcBef>
        <a:spcPct val="0"/>
      </a:spcBef>
      <a:spcAft>
        <a:spcPct val="0"/>
      </a:spcAft>
      <a:defRPr sz="1740" kern="1200">
        <a:solidFill>
          <a:schemeClr val="tx1"/>
        </a:solidFill>
        <a:latin typeface="Arial" pitchFamily="34" charset="0"/>
        <a:ea typeface="+mn-ea"/>
        <a:cs typeface="+mn-cs"/>
      </a:defRPr>
    </a:lvl5pPr>
    <a:lvl6pPr marL="1227121" algn="l" defTabSz="490849" rtl="0" eaLnBrk="1" latinLnBrk="0" hangingPunct="1">
      <a:defRPr sz="1740" kern="1200">
        <a:solidFill>
          <a:schemeClr val="tx1"/>
        </a:solidFill>
        <a:latin typeface="Arial" pitchFamily="34" charset="0"/>
        <a:ea typeface="+mn-ea"/>
        <a:cs typeface="+mn-cs"/>
      </a:defRPr>
    </a:lvl6pPr>
    <a:lvl7pPr marL="1472546" algn="l" defTabSz="490849" rtl="0" eaLnBrk="1" latinLnBrk="0" hangingPunct="1">
      <a:defRPr sz="1740" kern="1200">
        <a:solidFill>
          <a:schemeClr val="tx1"/>
        </a:solidFill>
        <a:latin typeface="Arial" pitchFamily="34" charset="0"/>
        <a:ea typeface="+mn-ea"/>
        <a:cs typeface="+mn-cs"/>
      </a:defRPr>
    </a:lvl7pPr>
    <a:lvl8pPr marL="1717970" algn="l" defTabSz="490849" rtl="0" eaLnBrk="1" latinLnBrk="0" hangingPunct="1">
      <a:defRPr sz="1740" kern="1200">
        <a:solidFill>
          <a:schemeClr val="tx1"/>
        </a:solidFill>
        <a:latin typeface="Arial" pitchFamily="34" charset="0"/>
        <a:ea typeface="+mn-ea"/>
        <a:cs typeface="+mn-cs"/>
      </a:defRPr>
    </a:lvl8pPr>
    <a:lvl9pPr marL="1963394" algn="l" defTabSz="490849" rtl="0" eaLnBrk="1" latinLnBrk="0" hangingPunct="1">
      <a:defRPr sz="1740"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7937" userDrawn="1">
          <p15:clr>
            <a:srgbClr val="A4A3A4"/>
          </p15:clr>
        </p15:guide>
        <p15:guide id="2" pos="567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366EA4"/>
    <a:srgbClr val="EAEAEA"/>
    <a:srgbClr val="006699"/>
    <a:srgbClr val="CCECFF"/>
    <a:srgbClr val="F8F8F8"/>
    <a:srgbClr val="FFFF66"/>
    <a:srgbClr val="003A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BDD6D9-3921-4DA9-8172-00DD9C3CC600}" v="84" dt="2026-05-04T16:50:52.759"/>
    <p1510:client id="{964EFA72-F13A-4C62-BACD-24199E8EBCD7}" v="68" dt="2026-05-04T14:25:57.406"/>
  </p1510:revLst>
</p1510:revInfo>
</file>

<file path=ppt/tableStyles.xml><?xml version="1.0" encoding="utf-8"?>
<a:tblStyleLst xmlns:a="http://schemas.openxmlformats.org/drawingml/2006/main" def="{5C22544A-7EE6-4342-B048-85BDC9FD1C3A}">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792" autoAdjust="0"/>
    <p:restoredTop sz="94676" autoAdjust="0"/>
  </p:normalViewPr>
  <p:slideViewPr>
    <p:cSldViewPr>
      <p:cViewPr varScale="1">
        <p:scale>
          <a:sx n="44" d="100"/>
          <a:sy n="44" d="100"/>
        </p:scale>
        <p:origin x="4614" y="90"/>
      </p:cViewPr>
      <p:guideLst>
        <p:guide orient="horz" pos="7937"/>
        <p:guide pos="567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TİN GÜL" userId="9d2a8716-2898-4216-affa-df55fb2de51f" providerId="ADAL" clId="{FFF86AB0-AEC0-46F3-AABE-58144A1D6696}"/>
    <pc:docChg chg="undo custSel modSld">
      <pc:chgData name="METİN GÜL" userId="9d2a8716-2898-4216-affa-df55fb2de51f" providerId="ADAL" clId="{FFF86AB0-AEC0-46F3-AABE-58144A1D6696}" dt="2026-05-04T17:23:17.344" v="1183" actId="1035"/>
      <pc:docMkLst>
        <pc:docMk/>
      </pc:docMkLst>
      <pc:sldChg chg="addSp delSp modSp mod">
        <pc:chgData name="METİN GÜL" userId="9d2a8716-2898-4216-affa-df55fb2de51f" providerId="ADAL" clId="{FFF86AB0-AEC0-46F3-AABE-58144A1D6696}" dt="2026-05-04T17:23:17.344" v="1183" actId="1035"/>
        <pc:sldMkLst>
          <pc:docMk/>
          <pc:sldMk cId="0" sldId="256"/>
        </pc:sldMkLst>
        <pc:spChg chg="mod">
          <ac:chgData name="METİN GÜL" userId="9d2a8716-2898-4216-affa-df55fb2de51f" providerId="ADAL" clId="{FFF86AB0-AEC0-46F3-AABE-58144A1D6696}" dt="2026-05-04T16:48:31.084" v="448" actId="1035"/>
          <ac:spMkLst>
            <pc:docMk/>
            <pc:sldMk cId="0" sldId="256"/>
            <ac:spMk id="2" creationId="{2E31A983-7B67-9657-3C8A-790F4BFFDAA0}"/>
          </ac:spMkLst>
        </pc:spChg>
        <pc:spChg chg="mod">
          <ac:chgData name="METİN GÜL" userId="9d2a8716-2898-4216-affa-df55fb2de51f" providerId="ADAL" clId="{FFF86AB0-AEC0-46F3-AABE-58144A1D6696}" dt="2026-05-04T17:10:30.220" v="909" actId="6549"/>
          <ac:spMkLst>
            <pc:docMk/>
            <pc:sldMk cId="0" sldId="256"/>
            <ac:spMk id="3" creationId="{39981F8D-76B5-0437-4399-4DFE8B63C901}"/>
          </ac:spMkLst>
        </pc:spChg>
        <pc:spChg chg="mod">
          <ac:chgData name="METİN GÜL" userId="9d2a8716-2898-4216-affa-df55fb2de51f" providerId="ADAL" clId="{FFF86AB0-AEC0-46F3-AABE-58144A1D6696}" dt="2026-05-04T17:21:50.338" v="1176" actId="1035"/>
          <ac:spMkLst>
            <pc:docMk/>
            <pc:sldMk cId="0" sldId="256"/>
            <ac:spMk id="4" creationId="{B4793AAF-A8DB-F64E-C959-6C121F4EDF37}"/>
          </ac:spMkLst>
        </pc:spChg>
        <pc:spChg chg="del">
          <ac:chgData name="METİN GÜL" userId="9d2a8716-2898-4216-affa-df55fb2de51f" providerId="ADAL" clId="{FFF86AB0-AEC0-46F3-AABE-58144A1D6696}" dt="2026-05-04T14:23:32.033" v="135" actId="478"/>
          <ac:spMkLst>
            <pc:docMk/>
            <pc:sldMk cId="0" sldId="256"/>
            <ac:spMk id="7" creationId="{CB24358A-83E5-8910-20FF-8BD05539C74B}"/>
          </ac:spMkLst>
        </pc:spChg>
        <pc:spChg chg="del">
          <ac:chgData name="METİN GÜL" userId="9d2a8716-2898-4216-affa-df55fb2de51f" providerId="ADAL" clId="{FFF86AB0-AEC0-46F3-AABE-58144A1D6696}" dt="2026-05-04T14:23:20.044" v="133" actId="478"/>
          <ac:spMkLst>
            <pc:docMk/>
            <pc:sldMk cId="0" sldId="256"/>
            <ac:spMk id="8" creationId="{EE12BA91-97A9-8E00-B99E-79604A0D3855}"/>
          </ac:spMkLst>
        </pc:spChg>
        <pc:spChg chg="del">
          <ac:chgData name="METİN GÜL" userId="9d2a8716-2898-4216-affa-df55fb2de51f" providerId="ADAL" clId="{FFF86AB0-AEC0-46F3-AABE-58144A1D6696}" dt="2026-05-04T14:20:14.918" v="49" actId="478"/>
          <ac:spMkLst>
            <pc:docMk/>
            <pc:sldMk cId="0" sldId="256"/>
            <ac:spMk id="10" creationId="{E4D6EA02-2D91-61F5-9E8F-221849ACD3B0}"/>
          </ac:spMkLst>
        </pc:spChg>
        <pc:spChg chg="add mod">
          <ac:chgData name="METİN GÜL" userId="9d2a8716-2898-4216-affa-df55fb2de51f" providerId="ADAL" clId="{FFF86AB0-AEC0-46F3-AABE-58144A1D6696}" dt="2026-05-04T17:22:51.070" v="1178" actId="20577"/>
          <ac:spMkLst>
            <pc:docMk/>
            <pc:sldMk cId="0" sldId="256"/>
            <ac:spMk id="11" creationId="{DE942038-AC03-B8B4-1EAD-BBFA82DD1E00}"/>
          </ac:spMkLst>
        </pc:spChg>
        <pc:spChg chg="mod">
          <ac:chgData name="METİN GÜL" userId="9d2a8716-2898-4216-affa-df55fb2de51f" providerId="ADAL" clId="{FFF86AB0-AEC0-46F3-AABE-58144A1D6696}" dt="2026-05-04T17:15:25.971" v="928" actId="1076"/>
          <ac:spMkLst>
            <pc:docMk/>
            <pc:sldMk cId="0" sldId="256"/>
            <ac:spMk id="12" creationId="{16A7958C-3831-8F50-0665-0E62CD354FA3}"/>
          </ac:spMkLst>
        </pc:spChg>
        <pc:spChg chg="del">
          <ac:chgData name="METİN GÜL" userId="9d2a8716-2898-4216-affa-df55fb2de51f" providerId="ADAL" clId="{FFF86AB0-AEC0-46F3-AABE-58144A1D6696}" dt="2026-05-04T14:20:37.471" v="54" actId="478"/>
          <ac:spMkLst>
            <pc:docMk/>
            <pc:sldMk cId="0" sldId="256"/>
            <ac:spMk id="14" creationId="{164C99B9-C3C8-BBDE-008C-004D98F9406B}"/>
          </ac:spMkLst>
        </pc:spChg>
        <pc:spChg chg="add mod">
          <ac:chgData name="METİN GÜL" userId="9d2a8716-2898-4216-affa-df55fb2de51f" providerId="ADAL" clId="{FFF86AB0-AEC0-46F3-AABE-58144A1D6696}" dt="2026-05-04T17:13:49.725" v="919" actId="1076"/>
          <ac:spMkLst>
            <pc:docMk/>
            <pc:sldMk cId="0" sldId="256"/>
            <ac:spMk id="15" creationId="{F11E3573-DEC5-9E30-A238-609C55F81D30}"/>
          </ac:spMkLst>
        </pc:spChg>
        <pc:spChg chg="del">
          <ac:chgData name="METİN GÜL" userId="9d2a8716-2898-4216-affa-df55fb2de51f" providerId="ADAL" clId="{FFF86AB0-AEC0-46F3-AABE-58144A1D6696}" dt="2026-05-04T14:20:08.006" v="47" actId="478"/>
          <ac:spMkLst>
            <pc:docMk/>
            <pc:sldMk cId="0" sldId="256"/>
            <ac:spMk id="17" creationId="{D891A40D-B6B9-F999-309C-E648FADDC1A7}"/>
          </ac:spMkLst>
        </pc:spChg>
        <pc:spChg chg="del">
          <ac:chgData name="METİN GÜL" userId="9d2a8716-2898-4216-affa-df55fb2de51f" providerId="ADAL" clId="{FFF86AB0-AEC0-46F3-AABE-58144A1D6696}" dt="2026-05-04T14:19:42.591" v="43" actId="478"/>
          <ac:spMkLst>
            <pc:docMk/>
            <pc:sldMk cId="0" sldId="256"/>
            <ac:spMk id="18" creationId="{F1058E1C-3723-DFFA-D56D-71500331ABDC}"/>
          </ac:spMkLst>
        </pc:spChg>
        <pc:spChg chg="del">
          <ac:chgData name="METİN GÜL" userId="9d2a8716-2898-4216-affa-df55fb2de51f" providerId="ADAL" clId="{FFF86AB0-AEC0-46F3-AABE-58144A1D6696}" dt="2026-05-04T14:23:47.486" v="151" actId="478"/>
          <ac:spMkLst>
            <pc:docMk/>
            <pc:sldMk cId="0" sldId="256"/>
            <ac:spMk id="19" creationId="{016B5B0A-0D9F-C7C5-71D6-59722D1246B3}"/>
          </ac:spMkLst>
        </pc:spChg>
        <pc:spChg chg="del">
          <ac:chgData name="METİN GÜL" userId="9d2a8716-2898-4216-affa-df55fb2de51f" providerId="ADAL" clId="{FFF86AB0-AEC0-46F3-AABE-58144A1D6696}" dt="2026-05-04T14:20:25.282" v="51" actId="478"/>
          <ac:spMkLst>
            <pc:docMk/>
            <pc:sldMk cId="0" sldId="256"/>
            <ac:spMk id="20" creationId="{4CA26AE4-F481-321E-8DA3-A921A75EF70C}"/>
          </ac:spMkLst>
        </pc:spChg>
        <pc:spChg chg="mod">
          <ac:chgData name="METİN GÜL" userId="9d2a8716-2898-4216-affa-df55fb2de51f" providerId="ADAL" clId="{FFF86AB0-AEC0-46F3-AABE-58144A1D6696}" dt="2026-05-04T16:53:01.228" v="635" actId="123"/>
          <ac:spMkLst>
            <pc:docMk/>
            <pc:sldMk cId="0" sldId="256"/>
            <ac:spMk id="21" creationId="{B22AA5A3-3904-6088-8F7B-94801C154A6B}"/>
          </ac:spMkLst>
        </pc:spChg>
        <pc:spChg chg="del">
          <ac:chgData name="METİN GÜL" userId="9d2a8716-2898-4216-affa-df55fb2de51f" providerId="ADAL" clId="{FFF86AB0-AEC0-46F3-AABE-58144A1D6696}" dt="2026-05-04T14:20:35.064" v="53" actId="478"/>
          <ac:spMkLst>
            <pc:docMk/>
            <pc:sldMk cId="0" sldId="256"/>
            <ac:spMk id="22" creationId="{03B5C62E-82F2-4A50-70DE-F088F43D0C03}"/>
          </ac:spMkLst>
        </pc:spChg>
        <pc:spChg chg="mod">
          <ac:chgData name="METİN GÜL" userId="9d2a8716-2898-4216-affa-df55fb2de51f" providerId="ADAL" clId="{FFF86AB0-AEC0-46F3-AABE-58144A1D6696}" dt="2026-05-04T16:52:04.785" v="623" actId="1036"/>
          <ac:spMkLst>
            <pc:docMk/>
            <pc:sldMk cId="0" sldId="256"/>
            <ac:spMk id="23" creationId="{57CA1230-8C79-6AA1-82E2-D472BA155386}"/>
          </ac:spMkLst>
        </pc:spChg>
        <pc:spChg chg="del">
          <ac:chgData name="METİN GÜL" userId="9d2a8716-2898-4216-affa-df55fb2de51f" providerId="ADAL" clId="{FFF86AB0-AEC0-46F3-AABE-58144A1D6696}" dt="2026-05-04T14:25:50.443" v="165" actId="478"/>
          <ac:spMkLst>
            <pc:docMk/>
            <pc:sldMk cId="0" sldId="256"/>
            <ac:spMk id="25" creationId="{3C3D768F-D396-9AEE-D4C3-43E0597F6575}"/>
          </ac:spMkLst>
        </pc:spChg>
        <pc:spChg chg="del">
          <ac:chgData name="METİN GÜL" userId="9d2a8716-2898-4216-affa-df55fb2de51f" providerId="ADAL" clId="{FFF86AB0-AEC0-46F3-AABE-58144A1D6696}" dt="2026-05-04T14:23:44.663" v="150" actId="478"/>
          <ac:spMkLst>
            <pc:docMk/>
            <pc:sldMk cId="0" sldId="256"/>
            <ac:spMk id="26" creationId="{A512EAF3-4B56-08E1-E5D1-742C14638B80}"/>
          </ac:spMkLst>
        </pc:spChg>
        <pc:spChg chg="add mod">
          <ac:chgData name="METİN GÜL" userId="9d2a8716-2898-4216-affa-df55fb2de51f" providerId="ADAL" clId="{FFF86AB0-AEC0-46F3-AABE-58144A1D6696}" dt="2026-05-04T17:16:25.666" v="933" actId="1076"/>
          <ac:spMkLst>
            <pc:docMk/>
            <pc:sldMk cId="0" sldId="256"/>
            <ac:spMk id="27" creationId="{3F4BCC8A-56EE-094C-B4CB-8D8F64E0A986}"/>
          </ac:spMkLst>
        </pc:spChg>
        <pc:spChg chg="add del mod">
          <ac:chgData name="METİN GÜL" userId="9d2a8716-2898-4216-affa-df55fb2de51f" providerId="ADAL" clId="{FFF86AB0-AEC0-46F3-AABE-58144A1D6696}" dt="2026-05-04T16:46:27.102" v="339" actId="478"/>
          <ac:spMkLst>
            <pc:docMk/>
            <pc:sldMk cId="0" sldId="256"/>
            <ac:spMk id="28" creationId="{7FBB67B4-BB7D-F4D8-1B16-9F30DC5FB594}"/>
          </ac:spMkLst>
        </pc:spChg>
        <pc:spChg chg="add del mod">
          <ac:chgData name="METİN GÜL" userId="9d2a8716-2898-4216-affa-df55fb2de51f" providerId="ADAL" clId="{FFF86AB0-AEC0-46F3-AABE-58144A1D6696}" dt="2026-05-04T16:46:25.490" v="338" actId="478"/>
          <ac:spMkLst>
            <pc:docMk/>
            <pc:sldMk cId="0" sldId="256"/>
            <ac:spMk id="29" creationId="{35456D4E-4E25-917F-9CDD-662042CD4FF7}"/>
          </ac:spMkLst>
        </pc:spChg>
        <pc:spChg chg="mod">
          <ac:chgData name="METİN GÜL" userId="9d2a8716-2898-4216-affa-df55fb2de51f" providerId="ADAL" clId="{FFF86AB0-AEC0-46F3-AABE-58144A1D6696}" dt="2026-05-04T17:21:08.832" v="1166" actId="20577"/>
          <ac:spMkLst>
            <pc:docMk/>
            <pc:sldMk cId="0" sldId="256"/>
            <ac:spMk id="2234" creationId="{00000000-0000-0000-0000-000000000000}"/>
          </ac:spMkLst>
        </pc:spChg>
        <pc:spChg chg="del">
          <ac:chgData name="METİN GÜL" userId="9d2a8716-2898-4216-affa-df55fb2de51f" providerId="ADAL" clId="{FFF86AB0-AEC0-46F3-AABE-58144A1D6696}" dt="2026-05-04T14:19:59.418" v="45" actId="478"/>
          <ac:spMkLst>
            <pc:docMk/>
            <pc:sldMk cId="0" sldId="256"/>
            <ac:spMk id="2292" creationId="{00000000-0000-0000-0000-000000000000}"/>
          </ac:spMkLst>
        </pc:spChg>
        <pc:spChg chg="mod">
          <ac:chgData name="METİN GÜL" userId="9d2a8716-2898-4216-affa-df55fb2de51f" providerId="ADAL" clId="{FFF86AB0-AEC0-46F3-AABE-58144A1D6696}" dt="2026-05-04T17:23:14.727" v="1180" actId="1035"/>
          <ac:spMkLst>
            <pc:docMk/>
            <pc:sldMk cId="0" sldId="256"/>
            <ac:spMk id="2307" creationId="{00000000-0000-0000-0000-000000000000}"/>
          </ac:spMkLst>
        </pc:spChg>
        <pc:spChg chg="mod">
          <ac:chgData name="METİN GÜL" userId="9d2a8716-2898-4216-affa-df55fb2de51f" providerId="ADAL" clId="{FFF86AB0-AEC0-46F3-AABE-58144A1D6696}" dt="2026-05-04T17:21:46.222" v="1169" actId="1035"/>
          <ac:spMkLst>
            <pc:docMk/>
            <pc:sldMk cId="0" sldId="256"/>
            <ac:spMk id="2310" creationId="{00000000-0000-0000-0000-000000000000}"/>
          </ac:spMkLst>
        </pc:spChg>
        <pc:spChg chg="mod">
          <ac:chgData name="METİN GÜL" userId="9d2a8716-2898-4216-affa-df55fb2de51f" providerId="ADAL" clId="{FFF86AB0-AEC0-46F3-AABE-58144A1D6696}" dt="2026-05-04T16:52:55.474" v="633" actId="123"/>
          <ac:spMkLst>
            <pc:docMk/>
            <pc:sldMk cId="0" sldId="256"/>
            <ac:spMk id="2315" creationId="{00000000-0000-0000-0000-000000000000}"/>
          </ac:spMkLst>
        </pc:spChg>
        <pc:spChg chg="mod">
          <ac:chgData name="METİN GÜL" userId="9d2a8716-2898-4216-affa-df55fb2de51f" providerId="ADAL" clId="{FFF86AB0-AEC0-46F3-AABE-58144A1D6696}" dt="2026-05-04T17:09:07.411" v="819" actId="20577"/>
          <ac:spMkLst>
            <pc:docMk/>
            <pc:sldMk cId="0" sldId="256"/>
            <ac:spMk id="2317" creationId="{00000000-0000-0000-0000-000000000000}"/>
          </ac:spMkLst>
        </pc:spChg>
        <pc:spChg chg="mod">
          <ac:chgData name="METİN GÜL" userId="9d2a8716-2898-4216-affa-df55fb2de51f" providerId="ADAL" clId="{FFF86AB0-AEC0-46F3-AABE-58144A1D6696}" dt="2026-05-04T17:23:17.344" v="1183" actId="1035"/>
          <ac:spMkLst>
            <pc:docMk/>
            <pc:sldMk cId="0" sldId="256"/>
            <ac:spMk id="2318" creationId="{00000000-0000-0000-0000-000000000000}"/>
          </ac:spMkLst>
        </pc:spChg>
        <pc:spChg chg="mod">
          <ac:chgData name="METİN GÜL" userId="9d2a8716-2898-4216-affa-df55fb2de51f" providerId="ADAL" clId="{FFF86AB0-AEC0-46F3-AABE-58144A1D6696}" dt="2026-05-04T16:53:01.750" v="637" actId="123"/>
          <ac:spMkLst>
            <pc:docMk/>
            <pc:sldMk cId="0" sldId="256"/>
            <ac:spMk id="2320" creationId="{00000000-0000-0000-0000-000000000000}"/>
          </ac:spMkLst>
        </pc:spChg>
        <pc:picChg chg="add mod">
          <ac:chgData name="METİN GÜL" userId="9d2a8716-2898-4216-affa-df55fb2de51f" providerId="ADAL" clId="{FFF86AB0-AEC0-46F3-AABE-58144A1D6696}" dt="2026-05-04T17:13:06.569" v="913" actId="1076"/>
          <ac:picMkLst>
            <pc:docMk/>
            <pc:sldMk cId="0" sldId="256"/>
            <ac:picMk id="8" creationId="{5E195319-4E0E-F24E-A891-3752386C6C41}"/>
          </ac:picMkLst>
        </pc:picChg>
        <pc:picChg chg="add del mod">
          <ac:chgData name="METİN GÜL" userId="9d2a8716-2898-4216-affa-df55fb2de51f" providerId="ADAL" clId="{FFF86AB0-AEC0-46F3-AABE-58144A1D6696}" dt="2026-05-04T16:51:02.642" v="620" actId="478"/>
          <ac:picMkLst>
            <pc:docMk/>
            <pc:sldMk cId="0" sldId="256"/>
            <ac:picMk id="9" creationId="{F676E3D5-780C-C113-9C80-07C6D5F1F261}"/>
          </ac:picMkLst>
        </pc:picChg>
        <pc:picChg chg="add del mod">
          <ac:chgData name="METİN GÜL" userId="9d2a8716-2898-4216-affa-df55fb2de51f" providerId="ADAL" clId="{FFF86AB0-AEC0-46F3-AABE-58144A1D6696}" dt="2026-05-04T16:51:03.692" v="621" actId="478"/>
          <ac:picMkLst>
            <pc:docMk/>
            <pc:sldMk cId="0" sldId="256"/>
            <ac:picMk id="13" creationId="{A7927F42-AC02-1894-F6E4-5B20CB03C569}"/>
          </ac:picMkLst>
        </pc:picChg>
        <pc:picChg chg="add mod">
          <ac:chgData name="METİN GÜL" userId="9d2a8716-2898-4216-affa-df55fb2de51f" providerId="ADAL" clId="{FFF86AB0-AEC0-46F3-AABE-58144A1D6696}" dt="2026-05-04T17:14:00.369" v="920" actId="1076"/>
          <ac:picMkLst>
            <pc:docMk/>
            <pc:sldMk cId="0" sldId="256"/>
            <ac:picMk id="14" creationId="{433E454D-801B-9B84-BDFC-04AAA447CD84}"/>
          </ac:picMkLst>
        </pc:picChg>
        <pc:picChg chg="add del mod">
          <ac:chgData name="METİN GÜL" userId="9d2a8716-2898-4216-affa-df55fb2de51f" providerId="ADAL" clId="{FFF86AB0-AEC0-46F3-AABE-58144A1D6696}" dt="2026-05-04T16:51:04.817" v="622" actId="478"/>
          <ac:picMkLst>
            <pc:docMk/>
            <pc:sldMk cId="0" sldId="256"/>
            <ac:picMk id="16" creationId="{5C612AD0-0902-5D63-D045-D7FCD769621E}"/>
          </ac:picMkLst>
        </pc:picChg>
        <pc:picChg chg="add mod">
          <ac:chgData name="METİN GÜL" userId="9d2a8716-2898-4216-affa-df55fb2de51f" providerId="ADAL" clId="{FFF86AB0-AEC0-46F3-AABE-58144A1D6696}" dt="2026-05-04T17:15:21.715" v="927" actId="1076"/>
          <ac:picMkLst>
            <pc:docMk/>
            <pc:sldMk cId="0" sldId="256"/>
            <ac:picMk id="18" creationId="{C5885A03-5726-3403-B301-C68915EFAC67}"/>
          </ac:picMkLst>
        </pc:picChg>
        <pc:picChg chg="add mod">
          <ac:chgData name="METİN GÜL" userId="9d2a8716-2898-4216-affa-df55fb2de51f" providerId="ADAL" clId="{FFF86AB0-AEC0-46F3-AABE-58144A1D6696}" dt="2026-05-04T17:16:20.090" v="932" actId="1076"/>
          <ac:picMkLst>
            <pc:docMk/>
            <pc:sldMk cId="0" sldId="256"/>
            <ac:picMk id="20" creationId="{5D3B86A8-C674-310D-2883-D303123F3B15}"/>
          </ac:picMkLst>
        </pc:pic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2" name="Instructions"/>
          <p:cNvSpPr/>
          <p:nvPr userDrawn="1"/>
        </p:nvSpPr>
        <p:spPr>
          <a:xfrm>
            <a:off x="-5625207" y="1"/>
            <a:ext cx="5250194" cy="2519997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3740" tIns="93740" rIns="93740" bIns="93740" rtlCol="0" anchor="t"/>
          <a:lstStyle>
            <a:defPPr>
              <a:defRPr lang="en-US"/>
            </a:defPPr>
            <a:lvl1pPr marL="0" algn="l" defTabSz="3686861" rtl="0" eaLnBrk="1" latinLnBrk="0" hangingPunct="1">
              <a:defRPr sz="7258" kern="1200">
                <a:solidFill>
                  <a:schemeClr val="lt1"/>
                </a:solidFill>
                <a:latin typeface="+mn-lt"/>
                <a:ea typeface="+mn-ea"/>
                <a:cs typeface="+mn-cs"/>
              </a:defRPr>
            </a:lvl1pPr>
            <a:lvl2pPr marL="1843430" algn="l" defTabSz="3686861" rtl="0" eaLnBrk="1" latinLnBrk="0" hangingPunct="1">
              <a:defRPr sz="7258" kern="1200">
                <a:solidFill>
                  <a:schemeClr val="lt1"/>
                </a:solidFill>
                <a:latin typeface="+mn-lt"/>
                <a:ea typeface="+mn-ea"/>
                <a:cs typeface="+mn-cs"/>
              </a:defRPr>
            </a:lvl2pPr>
            <a:lvl3pPr marL="3686861" algn="l" defTabSz="3686861" rtl="0" eaLnBrk="1" latinLnBrk="0" hangingPunct="1">
              <a:defRPr sz="7258" kern="1200">
                <a:solidFill>
                  <a:schemeClr val="lt1"/>
                </a:solidFill>
                <a:latin typeface="+mn-lt"/>
                <a:ea typeface="+mn-ea"/>
                <a:cs typeface="+mn-cs"/>
              </a:defRPr>
            </a:lvl3pPr>
            <a:lvl4pPr marL="5530291" algn="l" defTabSz="3686861" rtl="0" eaLnBrk="1" latinLnBrk="0" hangingPunct="1">
              <a:defRPr sz="7258" kern="1200">
                <a:solidFill>
                  <a:schemeClr val="lt1"/>
                </a:solidFill>
                <a:latin typeface="+mn-lt"/>
                <a:ea typeface="+mn-ea"/>
                <a:cs typeface="+mn-cs"/>
              </a:defRPr>
            </a:lvl4pPr>
            <a:lvl5pPr marL="7373722" algn="l" defTabSz="3686861" rtl="0" eaLnBrk="1" latinLnBrk="0" hangingPunct="1">
              <a:defRPr sz="7258" kern="1200">
                <a:solidFill>
                  <a:schemeClr val="lt1"/>
                </a:solidFill>
                <a:latin typeface="+mn-lt"/>
                <a:ea typeface="+mn-ea"/>
                <a:cs typeface="+mn-cs"/>
              </a:defRPr>
            </a:lvl5pPr>
            <a:lvl6pPr marL="9217152" algn="l" defTabSz="3686861" rtl="0" eaLnBrk="1" latinLnBrk="0" hangingPunct="1">
              <a:defRPr sz="7258" kern="1200">
                <a:solidFill>
                  <a:schemeClr val="lt1"/>
                </a:solidFill>
                <a:latin typeface="+mn-lt"/>
                <a:ea typeface="+mn-ea"/>
                <a:cs typeface="+mn-cs"/>
              </a:defRPr>
            </a:lvl6pPr>
            <a:lvl7pPr marL="11060582" algn="l" defTabSz="3686861" rtl="0" eaLnBrk="1" latinLnBrk="0" hangingPunct="1">
              <a:defRPr sz="7258" kern="1200">
                <a:solidFill>
                  <a:schemeClr val="lt1"/>
                </a:solidFill>
                <a:latin typeface="+mn-lt"/>
                <a:ea typeface="+mn-ea"/>
                <a:cs typeface="+mn-cs"/>
              </a:defRPr>
            </a:lvl7pPr>
            <a:lvl8pPr marL="12904013" algn="l" defTabSz="3686861" rtl="0" eaLnBrk="1" latinLnBrk="0" hangingPunct="1">
              <a:defRPr sz="7258" kern="1200">
                <a:solidFill>
                  <a:schemeClr val="lt1"/>
                </a:solidFill>
                <a:latin typeface="+mn-lt"/>
                <a:ea typeface="+mn-ea"/>
                <a:cs typeface="+mn-cs"/>
              </a:defRPr>
            </a:lvl8pPr>
            <a:lvl9pPr marL="14747443" algn="l" defTabSz="3686861" rtl="0" eaLnBrk="1" latinLnBrk="0" hangingPunct="1">
              <a:defRPr sz="7258" kern="1200">
                <a:solidFill>
                  <a:schemeClr val="lt1"/>
                </a:solidFill>
                <a:latin typeface="+mn-lt"/>
                <a:ea typeface="+mn-ea"/>
                <a:cs typeface="+mn-cs"/>
              </a:defRPr>
            </a:lvl9pPr>
          </a:lstStyle>
          <a:p>
            <a:pPr lvl="0">
              <a:spcBef>
                <a:spcPts val="0"/>
              </a:spcBef>
              <a:spcAft>
                <a:spcPts val="984"/>
              </a:spcAft>
            </a:pPr>
            <a:r>
              <a:rPr lang="en-US" sz="3950" dirty="0">
                <a:solidFill>
                  <a:srgbClr val="7F7F7F"/>
                </a:solidFill>
                <a:latin typeface="Calibri" pitchFamily="34" charset="0"/>
                <a:cs typeface="Calibri" panose="020F0502020204030204" pitchFamily="34" charset="0"/>
              </a:rPr>
              <a:t>Poster Print Size:</a:t>
            </a:r>
            <a:endParaRPr sz="3950" dirty="0">
              <a:solidFill>
                <a:srgbClr val="7F7F7F"/>
              </a:solidFill>
              <a:latin typeface="Calibri" pitchFamily="34" charset="0"/>
              <a:cs typeface="Calibri" panose="020F0502020204030204" pitchFamily="34" charset="0"/>
            </a:endParaRPr>
          </a:p>
          <a:p>
            <a:pPr lvl="0">
              <a:spcBef>
                <a:spcPts val="0"/>
              </a:spcBef>
              <a:spcAft>
                <a:spcPts val="984"/>
              </a:spcAft>
            </a:pPr>
            <a:r>
              <a:rPr lang="en-US" sz="2600" dirty="0">
                <a:solidFill>
                  <a:srgbClr val="7F7F7F"/>
                </a:solidFill>
                <a:latin typeface="Calibri" pitchFamily="34" charset="0"/>
                <a:cs typeface="Calibri" panose="020F0502020204030204" pitchFamily="34" charset="0"/>
              </a:rPr>
              <a:t>This poster template is 1m (39.37”) high by 1m (39.37”) wide. It can be used to print any poster with a 1:1 aspect ratio.</a:t>
            </a:r>
          </a:p>
          <a:p>
            <a:pPr lvl="0">
              <a:spcBef>
                <a:spcPts val="0"/>
              </a:spcBef>
              <a:spcAft>
                <a:spcPts val="984"/>
              </a:spcAft>
            </a:pPr>
            <a:r>
              <a:rPr lang="en-US" sz="3950" dirty="0">
                <a:solidFill>
                  <a:srgbClr val="7F7F7F"/>
                </a:solidFill>
                <a:latin typeface="Calibri" pitchFamily="34" charset="0"/>
                <a:cs typeface="Calibri" panose="020F0502020204030204" pitchFamily="34" charset="0"/>
              </a:rPr>
              <a:t>Placeholders</a:t>
            </a:r>
            <a:r>
              <a:rPr sz="3950" dirty="0">
                <a:solidFill>
                  <a:srgbClr val="7F7F7F"/>
                </a:solidFill>
                <a:latin typeface="Calibri" pitchFamily="34" charset="0"/>
                <a:cs typeface="Calibri" panose="020F0502020204030204" pitchFamily="34" charset="0"/>
              </a:rPr>
              <a:t>:</a:t>
            </a:r>
          </a:p>
          <a:p>
            <a:pPr lvl="0">
              <a:spcBef>
                <a:spcPts val="0"/>
              </a:spcBef>
              <a:spcAft>
                <a:spcPts val="984"/>
              </a:spcAft>
            </a:pPr>
            <a:r>
              <a:rPr sz="2600" dirty="0">
                <a:solidFill>
                  <a:srgbClr val="7F7F7F"/>
                </a:solidFill>
                <a:latin typeface="Calibri" pitchFamily="34" charset="0"/>
                <a:cs typeface="Calibri" panose="020F0502020204030204" pitchFamily="34" charset="0"/>
              </a:rPr>
              <a:t>The </a:t>
            </a:r>
            <a:r>
              <a:rPr lang="en-US" sz="2600" dirty="0">
                <a:solidFill>
                  <a:srgbClr val="7F7F7F"/>
                </a:solidFill>
                <a:latin typeface="Calibri" pitchFamily="34" charset="0"/>
                <a:cs typeface="Calibri" panose="020F0502020204030204" pitchFamily="34" charset="0"/>
              </a:rPr>
              <a:t>various elements included</a:t>
            </a:r>
            <a:r>
              <a:rPr sz="2600" dirty="0">
                <a:solidFill>
                  <a:srgbClr val="7F7F7F"/>
                </a:solidFill>
                <a:latin typeface="Calibri" pitchFamily="34" charset="0"/>
                <a:cs typeface="Calibri" panose="020F0502020204030204" pitchFamily="34" charset="0"/>
              </a:rPr>
              <a:t> in this </a:t>
            </a:r>
            <a:r>
              <a:rPr lang="en-US" sz="2600" dirty="0">
                <a:solidFill>
                  <a:srgbClr val="7F7F7F"/>
                </a:solidFill>
                <a:latin typeface="Calibri" pitchFamily="34" charset="0"/>
                <a:cs typeface="Calibri" panose="020F0502020204030204" pitchFamily="34" charset="0"/>
              </a:rPr>
              <a:t>poster are ones</a:t>
            </a:r>
            <a:r>
              <a:rPr lang="en-US" sz="2600" baseline="0" dirty="0">
                <a:solidFill>
                  <a:srgbClr val="7F7F7F"/>
                </a:solidFill>
                <a:latin typeface="Calibri" pitchFamily="34" charset="0"/>
                <a:cs typeface="Calibri" panose="020F0502020204030204" pitchFamily="34" charset="0"/>
              </a:rPr>
              <a:t> we often see in medical, research, and scientific posters.</a:t>
            </a:r>
            <a:r>
              <a:rPr sz="2600" dirty="0">
                <a:solidFill>
                  <a:srgbClr val="7F7F7F"/>
                </a:solidFill>
                <a:latin typeface="Calibri" pitchFamily="34" charset="0"/>
                <a:cs typeface="Calibri" panose="020F0502020204030204" pitchFamily="34" charset="0"/>
              </a:rPr>
              <a:t> </a:t>
            </a:r>
            <a:r>
              <a:rPr lang="en-US" sz="2600" dirty="0">
                <a:solidFill>
                  <a:srgbClr val="7F7F7F"/>
                </a:solidFill>
                <a:latin typeface="Calibri" pitchFamily="34" charset="0"/>
                <a:cs typeface="Calibri" panose="020F0502020204030204" pitchFamily="34" charset="0"/>
              </a:rPr>
              <a:t>Feel</a:t>
            </a:r>
            <a:r>
              <a:rPr lang="en-US" sz="2600" baseline="0" dirty="0">
                <a:solidFill>
                  <a:srgbClr val="7F7F7F"/>
                </a:solidFill>
                <a:latin typeface="Calibri" pitchFamily="34" charset="0"/>
                <a:cs typeface="Calibri" panose="020F0502020204030204" pitchFamily="34" charset="0"/>
              </a:rPr>
              <a:t> free to edit, move,  add, and delete items, or change the layout to suit your needs. Always check with your conference organizer for specific requirements.</a:t>
            </a:r>
          </a:p>
          <a:p>
            <a:pPr lvl="0">
              <a:spcBef>
                <a:spcPts val="0"/>
              </a:spcBef>
              <a:spcAft>
                <a:spcPts val="984"/>
              </a:spcAft>
            </a:pPr>
            <a:r>
              <a:rPr lang="en-US" sz="3950" dirty="0">
                <a:solidFill>
                  <a:srgbClr val="7F7F7F"/>
                </a:solidFill>
                <a:latin typeface="Calibri" pitchFamily="34" charset="0"/>
                <a:cs typeface="Calibri" panose="020F0502020204030204" pitchFamily="34" charset="0"/>
              </a:rPr>
              <a:t>Image</a:t>
            </a:r>
            <a:r>
              <a:rPr lang="en-US" sz="3950" baseline="0" dirty="0">
                <a:solidFill>
                  <a:srgbClr val="7F7F7F"/>
                </a:solidFill>
                <a:latin typeface="Calibri" pitchFamily="34" charset="0"/>
                <a:cs typeface="Calibri" panose="020F0502020204030204" pitchFamily="34" charset="0"/>
              </a:rPr>
              <a:t> Quality</a:t>
            </a:r>
            <a:r>
              <a:rPr lang="en-US" sz="3950" dirty="0">
                <a:solidFill>
                  <a:srgbClr val="7F7F7F"/>
                </a:solidFill>
                <a:latin typeface="Calibri" pitchFamily="34" charset="0"/>
                <a:cs typeface="Calibri" panose="020F0502020204030204" pitchFamily="34" charset="0"/>
              </a:rPr>
              <a:t>:</a:t>
            </a:r>
          </a:p>
          <a:p>
            <a:pPr lvl="0">
              <a:spcBef>
                <a:spcPts val="0"/>
              </a:spcBef>
              <a:spcAft>
                <a:spcPts val="984"/>
              </a:spcAft>
            </a:pPr>
            <a:r>
              <a:rPr lang="en-US" sz="2600" dirty="0">
                <a:solidFill>
                  <a:srgbClr val="7F7F7F"/>
                </a:solidFill>
                <a:latin typeface="Calibri" pitchFamily="34" charset="0"/>
                <a:cs typeface="Calibri" panose="020F0502020204030204" pitchFamily="34" charset="0"/>
              </a:rPr>
              <a:t>You can place digital photos or logo art in your poster file by selecting the </a:t>
            </a:r>
            <a:r>
              <a:rPr lang="en-US" sz="2600" b="1" dirty="0">
                <a:solidFill>
                  <a:srgbClr val="7F7F7F"/>
                </a:solidFill>
                <a:latin typeface="Calibri" pitchFamily="34" charset="0"/>
                <a:cs typeface="Calibri" panose="020F0502020204030204" pitchFamily="34" charset="0"/>
              </a:rPr>
              <a:t>Insert, Picture</a:t>
            </a:r>
            <a:r>
              <a:rPr lang="en-US" sz="2600" dirty="0">
                <a:solidFill>
                  <a:srgbClr val="7F7F7F"/>
                </a:solidFill>
                <a:latin typeface="Calibri" pitchFamily="34" charset="0"/>
                <a:cs typeface="Calibri" panose="020F0502020204030204" pitchFamily="34" charset="0"/>
              </a:rPr>
              <a:t> command, or by using standard copy &amp; paste. For best results, all graphic elements should be at least </a:t>
            </a:r>
            <a:r>
              <a:rPr lang="en-US" sz="2600" b="1" dirty="0">
                <a:solidFill>
                  <a:srgbClr val="7F7F7F"/>
                </a:solidFill>
                <a:latin typeface="Calibri" pitchFamily="34" charset="0"/>
                <a:cs typeface="Calibri" panose="020F0502020204030204" pitchFamily="34" charset="0"/>
              </a:rPr>
              <a:t>150-200 pixels per inch in their final printed size</a:t>
            </a:r>
            <a:r>
              <a:rPr lang="en-US" sz="2600" dirty="0">
                <a:solidFill>
                  <a:srgbClr val="7F7F7F"/>
                </a:solidFill>
                <a:latin typeface="Calibri" pitchFamily="34" charset="0"/>
                <a:cs typeface="Calibri" panose="020F0502020204030204" pitchFamily="34" charset="0"/>
              </a:rPr>
              <a:t>. For instance, a 1600 x 1200 pixel</a:t>
            </a:r>
            <a:r>
              <a:rPr lang="en-US" sz="2600" baseline="0" dirty="0">
                <a:solidFill>
                  <a:srgbClr val="7F7F7F"/>
                </a:solidFill>
                <a:latin typeface="Calibri" pitchFamily="34" charset="0"/>
                <a:cs typeface="Calibri" panose="020F0502020204030204" pitchFamily="34" charset="0"/>
              </a:rPr>
              <a:t> photo will usually look fine up to </a:t>
            </a:r>
            <a:r>
              <a:rPr lang="en-US" sz="2600" dirty="0">
                <a:solidFill>
                  <a:srgbClr val="7F7F7F"/>
                </a:solidFill>
                <a:latin typeface="Calibri" pitchFamily="34" charset="0"/>
                <a:cs typeface="Calibri" panose="020F0502020204030204" pitchFamily="34" charset="0"/>
              </a:rPr>
              <a:t>8“-10” wide on your printed poster.</a:t>
            </a:r>
          </a:p>
          <a:p>
            <a:pPr lvl="0">
              <a:spcBef>
                <a:spcPts val="0"/>
              </a:spcBef>
              <a:spcAft>
                <a:spcPts val="984"/>
              </a:spcAft>
            </a:pPr>
            <a:r>
              <a:rPr lang="en-US" sz="2600" dirty="0">
                <a:solidFill>
                  <a:srgbClr val="7F7F7F"/>
                </a:solidFill>
                <a:latin typeface="Calibri" pitchFamily="34" charset="0"/>
                <a:cs typeface="Calibri" panose="020F0502020204030204" pitchFamily="34" charset="0"/>
              </a:rPr>
              <a:t>To preview the print quality of images, select a magnification of 100% when previewing your poster. This will give you a good idea of what it will look like in print. If you are laying out a large poster and using half-scale dimensions, be sure to preview your graphics at 200% to see them at their final printed size.</a:t>
            </a:r>
          </a:p>
          <a:p>
            <a:pPr lvl="0">
              <a:spcBef>
                <a:spcPts val="0"/>
              </a:spcBef>
              <a:spcAft>
                <a:spcPts val="984"/>
              </a:spcAft>
            </a:pPr>
            <a:r>
              <a:rPr lang="en-US" sz="2600" dirty="0">
                <a:solidFill>
                  <a:srgbClr val="7F7F7F"/>
                </a:solidFill>
                <a:latin typeface="Calibri" pitchFamily="34" charset="0"/>
                <a:cs typeface="Calibri" panose="020F0502020204030204" pitchFamily="34" charset="0"/>
              </a:rPr>
              <a:t>Please note that graphics from websites (such as the logo on your hospital's or university's home page) will only be 72dpi and not suitable for printing.</a:t>
            </a:r>
          </a:p>
          <a:p>
            <a:pPr lvl="0" algn="ctr">
              <a:spcBef>
                <a:spcPts val="0"/>
              </a:spcBef>
              <a:spcAft>
                <a:spcPts val="984"/>
              </a:spcAft>
            </a:pPr>
            <a:br>
              <a:rPr lang="en-US" sz="1950" dirty="0">
                <a:solidFill>
                  <a:srgbClr val="7F7F7F"/>
                </a:solidFill>
                <a:latin typeface="Calibri" pitchFamily="34" charset="0"/>
                <a:cs typeface="Calibri" panose="020F0502020204030204" pitchFamily="34" charset="0"/>
              </a:rPr>
            </a:br>
            <a:r>
              <a:rPr lang="en-US" sz="1950" dirty="0">
                <a:solidFill>
                  <a:srgbClr val="7F7F7F"/>
                </a:solidFill>
                <a:latin typeface="Calibri" pitchFamily="34" charset="0"/>
                <a:cs typeface="Calibri" panose="020F0502020204030204" pitchFamily="34" charset="0"/>
              </a:rPr>
              <a:t>[This sidebar area does not print.]</a:t>
            </a:r>
          </a:p>
        </p:txBody>
      </p:sp>
      <p:grpSp>
        <p:nvGrpSpPr>
          <p:cNvPr id="3" name="Group 2"/>
          <p:cNvGrpSpPr/>
          <p:nvPr userDrawn="1"/>
        </p:nvGrpSpPr>
        <p:grpSpPr>
          <a:xfrm>
            <a:off x="18375676" y="1"/>
            <a:ext cx="5250194" cy="25199975"/>
            <a:chOff x="33832800" y="0"/>
            <a:chExt cx="12801600" cy="43891200"/>
          </a:xfrm>
        </p:grpSpPr>
        <p:sp>
          <p:nvSpPr>
            <p:cNvPr id="4" name="Instructions"/>
            <p:cNvSpPr/>
            <p:nvPr userDrawn="1"/>
          </p:nvSpPr>
          <p:spPr>
            <a:xfrm>
              <a:off x="33832800" y="0"/>
              <a:ext cx="12801600" cy="43891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t"/>
            <a:lstStyle>
              <a:defPPr>
                <a:defRPr lang="en-US"/>
              </a:defPPr>
              <a:lvl1pPr marL="0" algn="l" defTabSz="3686861" rtl="0" eaLnBrk="1" latinLnBrk="0" hangingPunct="1">
                <a:defRPr sz="7258" kern="1200">
                  <a:solidFill>
                    <a:schemeClr val="lt1"/>
                  </a:solidFill>
                  <a:latin typeface="+mn-lt"/>
                  <a:ea typeface="+mn-ea"/>
                  <a:cs typeface="+mn-cs"/>
                </a:defRPr>
              </a:lvl1pPr>
              <a:lvl2pPr marL="1843430" algn="l" defTabSz="3686861" rtl="0" eaLnBrk="1" latinLnBrk="0" hangingPunct="1">
                <a:defRPr sz="7258" kern="1200">
                  <a:solidFill>
                    <a:schemeClr val="lt1"/>
                  </a:solidFill>
                  <a:latin typeface="+mn-lt"/>
                  <a:ea typeface="+mn-ea"/>
                  <a:cs typeface="+mn-cs"/>
                </a:defRPr>
              </a:lvl2pPr>
              <a:lvl3pPr marL="3686861" algn="l" defTabSz="3686861" rtl="0" eaLnBrk="1" latinLnBrk="0" hangingPunct="1">
                <a:defRPr sz="7258" kern="1200">
                  <a:solidFill>
                    <a:schemeClr val="lt1"/>
                  </a:solidFill>
                  <a:latin typeface="+mn-lt"/>
                  <a:ea typeface="+mn-ea"/>
                  <a:cs typeface="+mn-cs"/>
                </a:defRPr>
              </a:lvl3pPr>
              <a:lvl4pPr marL="5530291" algn="l" defTabSz="3686861" rtl="0" eaLnBrk="1" latinLnBrk="0" hangingPunct="1">
                <a:defRPr sz="7258" kern="1200">
                  <a:solidFill>
                    <a:schemeClr val="lt1"/>
                  </a:solidFill>
                  <a:latin typeface="+mn-lt"/>
                  <a:ea typeface="+mn-ea"/>
                  <a:cs typeface="+mn-cs"/>
                </a:defRPr>
              </a:lvl4pPr>
              <a:lvl5pPr marL="7373722" algn="l" defTabSz="3686861" rtl="0" eaLnBrk="1" latinLnBrk="0" hangingPunct="1">
                <a:defRPr sz="7258" kern="1200">
                  <a:solidFill>
                    <a:schemeClr val="lt1"/>
                  </a:solidFill>
                  <a:latin typeface="+mn-lt"/>
                  <a:ea typeface="+mn-ea"/>
                  <a:cs typeface="+mn-cs"/>
                </a:defRPr>
              </a:lvl5pPr>
              <a:lvl6pPr marL="9217152" algn="l" defTabSz="3686861" rtl="0" eaLnBrk="1" latinLnBrk="0" hangingPunct="1">
                <a:defRPr sz="7258" kern="1200">
                  <a:solidFill>
                    <a:schemeClr val="lt1"/>
                  </a:solidFill>
                  <a:latin typeface="+mn-lt"/>
                  <a:ea typeface="+mn-ea"/>
                  <a:cs typeface="+mn-cs"/>
                </a:defRPr>
              </a:lvl6pPr>
              <a:lvl7pPr marL="11060582" algn="l" defTabSz="3686861" rtl="0" eaLnBrk="1" latinLnBrk="0" hangingPunct="1">
                <a:defRPr sz="7258" kern="1200">
                  <a:solidFill>
                    <a:schemeClr val="lt1"/>
                  </a:solidFill>
                  <a:latin typeface="+mn-lt"/>
                  <a:ea typeface="+mn-ea"/>
                  <a:cs typeface="+mn-cs"/>
                </a:defRPr>
              </a:lvl7pPr>
              <a:lvl8pPr marL="12904013" algn="l" defTabSz="3686861" rtl="0" eaLnBrk="1" latinLnBrk="0" hangingPunct="1">
                <a:defRPr sz="7258" kern="1200">
                  <a:solidFill>
                    <a:schemeClr val="lt1"/>
                  </a:solidFill>
                  <a:latin typeface="+mn-lt"/>
                  <a:ea typeface="+mn-ea"/>
                  <a:cs typeface="+mn-cs"/>
                </a:defRPr>
              </a:lvl8pPr>
              <a:lvl9pPr marL="14747443" algn="l" defTabSz="3686861" rtl="0" eaLnBrk="1" latinLnBrk="0" hangingPunct="1">
                <a:defRPr sz="7258" kern="1200">
                  <a:solidFill>
                    <a:schemeClr val="lt1"/>
                  </a:solidFill>
                  <a:latin typeface="+mn-lt"/>
                  <a:ea typeface="+mn-ea"/>
                  <a:cs typeface="+mn-cs"/>
                </a:defRPr>
              </a:lvl9pPr>
            </a:lstStyle>
            <a:p>
              <a:pPr lvl="0">
                <a:spcBef>
                  <a:spcPts val="0"/>
                </a:spcBef>
                <a:spcAft>
                  <a:spcPts val="984"/>
                </a:spcAft>
              </a:pPr>
              <a:r>
                <a:rPr lang="en-US" sz="3950" dirty="0">
                  <a:solidFill>
                    <a:schemeClr val="bg1">
                      <a:lumMod val="50000"/>
                    </a:schemeClr>
                  </a:solidFill>
                  <a:latin typeface="Calibri" pitchFamily="34" charset="0"/>
                  <a:cs typeface="Calibri" panose="020F0502020204030204" pitchFamily="34" charset="0"/>
                </a:rPr>
                <a:t>Change</a:t>
              </a:r>
              <a:r>
                <a:rPr lang="en-US" sz="3950" baseline="0" dirty="0">
                  <a:solidFill>
                    <a:schemeClr val="bg1">
                      <a:lumMod val="50000"/>
                    </a:schemeClr>
                  </a:solidFill>
                  <a:latin typeface="Calibri" pitchFamily="34" charset="0"/>
                  <a:cs typeface="Calibri" panose="020F0502020204030204" pitchFamily="34" charset="0"/>
                </a:rPr>
                <a:t> Color Theme</a:t>
              </a:r>
              <a:r>
                <a:rPr lang="en-US" sz="3950" dirty="0">
                  <a:solidFill>
                    <a:schemeClr val="bg1">
                      <a:lumMod val="50000"/>
                    </a:schemeClr>
                  </a:solidFill>
                  <a:latin typeface="Calibri" pitchFamily="34" charset="0"/>
                  <a:cs typeface="Calibri" panose="020F0502020204030204" pitchFamily="34" charset="0"/>
                </a:rPr>
                <a:t>:</a:t>
              </a:r>
              <a:endParaRPr sz="395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r>
                <a:rPr lang="en-US" sz="2700" dirty="0">
                  <a:solidFill>
                    <a:schemeClr val="bg1">
                      <a:lumMod val="50000"/>
                    </a:schemeClr>
                  </a:solidFill>
                  <a:latin typeface="Calibri" pitchFamily="34" charset="0"/>
                  <a:cs typeface="Calibri" panose="020F0502020204030204" pitchFamily="34" charset="0"/>
                </a:rPr>
                <a:t>This template is designed to use the built-in color themes in</a:t>
              </a:r>
              <a:r>
                <a:rPr lang="en-US" sz="2700" baseline="0" dirty="0">
                  <a:solidFill>
                    <a:schemeClr val="bg1">
                      <a:lumMod val="50000"/>
                    </a:schemeClr>
                  </a:solidFill>
                  <a:latin typeface="Calibri" pitchFamily="34" charset="0"/>
                  <a:cs typeface="Calibri" panose="020F0502020204030204" pitchFamily="34" charset="0"/>
                </a:rPr>
                <a:t> the newer versions of PowerPoint.</a:t>
              </a:r>
            </a:p>
            <a:p>
              <a:pPr lvl="0">
                <a:spcBef>
                  <a:spcPts val="0"/>
                </a:spcBef>
                <a:spcAft>
                  <a:spcPts val="984"/>
                </a:spcAft>
              </a:pPr>
              <a:r>
                <a:rPr lang="en-US" sz="2700" baseline="0" dirty="0">
                  <a:solidFill>
                    <a:schemeClr val="bg1">
                      <a:lumMod val="50000"/>
                    </a:schemeClr>
                  </a:solidFill>
                  <a:latin typeface="Calibri" pitchFamily="34" charset="0"/>
                  <a:cs typeface="Calibri" panose="020F0502020204030204" pitchFamily="34" charset="0"/>
                </a:rPr>
                <a:t>To change the color theme, select the </a:t>
              </a:r>
              <a:r>
                <a:rPr lang="en-US" sz="2700" b="1" baseline="0" dirty="0">
                  <a:solidFill>
                    <a:schemeClr val="bg1">
                      <a:lumMod val="50000"/>
                    </a:schemeClr>
                  </a:solidFill>
                  <a:latin typeface="Calibri" pitchFamily="34" charset="0"/>
                  <a:cs typeface="Calibri" panose="020F0502020204030204" pitchFamily="34" charset="0"/>
                </a:rPr>
                <a:t>Design</a:t>
              </a:r>
              <a:r>
                <a:rPr lang="en-US" sz="2700" baseline="0" dirty="0">
                  <a:solidFill>
                    <a:schemeClr val="bg1">
                      <a:lumMod val="50000"/>
                    </a:schemeClr>
                  </a:solidFill>
                  <a:latin typeface="Calibri" pitchFamily="34" charset="0"/>
                  <a:cs typeface="Calibri" panose="020F0502020204030204" pitchFamily="34" charset="0"/>
                </a:rPr>
                <a:t> tab, then select the </a:t>
              </a:r>
              <a:r>
                <a:rPr lang="en-US" sz="2700" b="1" baseline="0" dirty="0">
                  <a:solidFill>
                    <a:schemeClr val="bg1">
                      <a:lumMod val="50000"/>
                    </a:schemeClr>
                  </a:solidFill>
                  <a:latin typeface="Calibri" pitchFamily="34" charset="0"/>
                  <a:cs typeface="Calibri" panose="020F0502020204030204" pitchFamily="34" charset="0"/>
                </a:rPr>
                <a:t>Colors</a:t>
              </a:r>
              <a:r>
                <a:rPr lang="en-US" sz="2700" baseline="0" dirty="0">
                  <a:solidFill>
                    <a:schemeClr val="bg1">
                      <a:lumMod val="50000"/>
                    </a:schemeClr>
                  </a:solidFill>
                  <a:latin typeface="Calibri" pitchFamily="34" charset="0"/>
                  <a:cs typeface="Calibri" panose="020F0502020204030204" pitchFamily="34" charset="0"/>
                </a:rPr>
                <a:t> drop-down list.</a:t>
              </a: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endParaRPr lang="en-US" sz="2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984"/>
                </a:spcAft>
              </a:pPr>
              <a:r>
                <a:rPr lang="en-US" sz="2700" baseline="0" dirty="0">
                  <a:solidFill>
                    <a:schemeClr val="bg1">
                      <a:lumMod val="50000"/>
                    </a:schemeClr>
                  </a:solidFill>
                  <a:latin typeface="Calibri" pitchFamily="34" charset="0"/>
                  <a:cs typeface="Calibri" panose="020F0502020204030204" pitchFamily="34" charset="0"/>
                </a:rPr>
                <a:t>The default color theme for this template is “Office”, so you can always return to that after trying some of the alternatives.</a:t>
              </a:r>
            </a:p>
            <a:p>
              <a:pPr lvl="0">
                <a:spcBef>
                  <a:spcPts val="0"/>
                </a:spcBef>
                <a:spcAft>
                  <a:spcPts val="984"/>
                </a:spcAft>
              </a:pPr>
              <a:r>
                <a:rPr lang="en-US" sz="3950" dirty="0">
                  <a:solidFill>
                    <a:schemeClr val="bg1">
                      <a:lumMod val="50000"/>
                    </a:schemeClr>
                  </a:solidFill>
                  <a:latin typeface="Calibri" pitchFamily="34" charset="0"/>
                  <a:cs typeface="Calibri" panose="020F0502020204030204" pitchFamily="34" charset="0"/>
                </a:rPr>
                <a:t>Printing Your Poster:</a:t>
              </a:r>
            </a:p>
            <a:p>
              <a:pPr lvl="0">
                <a:spcBef>
                  <a:spcPts val="0"/>
                </a:spcBef>
                <a:spcAft>
                  <a:spcPts val="984"/>
                </a:spcAft>
              </a:pPr>
              <a:r>
                <a:rPr lang="en-US" sz="2700" dirty="0">
                  <a:solidFill>
                    <a:schemeClr val="bg1">
                      <a:lumMod val="50000"/>
                    </a:schemeClr>
                  </a:solidFill>
                  <a:latin typeface="Calibri" pitchFamily="34" charset="0"/>
                  <a:cs typeface="Calibri" panose="020F0502020204030204" pitchFamily="34" charset="0"/>
                </a:rPr>
                <a:t>Once your poster file is ready, visit</a:t>
              </a:r>
              <a:r>
                <a:rPr lang="en-US" sz="2700" baseline="0" dirty="0">
                  <a:solidFill>
                    <a:schemeClr val="bg1">
                      <a:lumMod val="50000"/>
                    </a:schemeClr>
                  </a:solidFill>
                  <a:latin typeface="Calibri" pitchFamily="34" charset="0"/>
                  <a:cs typeface="Calibri" panose="020F0502020204030204" pitchFamily="34" charset="0"/>
                </a:rPr>
                <a:t> </a:t>
              </a:r>
              <a:r>
                <a:rPr lang="en-US" sz="2700" b="1" baseline="0" dirty="0">
                  <a:solidFill>
                    <a:schemeClr val="bg1">
                      <a:lumMod val="50000"/>
                    </a:schemeClr>
                  </a:solidFill>
                  <a:latin typeface="Calibri" pitchFamily="34" charset="0"/>
                  <a:cs typeface="Calibri" panose="020F0502020204030204" pitchFamily="34" charset="0"/>
                </a:rPr>
                <a:t>www.genigraphics.com</a:t>
              </a:r>
              <a:r>
                <a:rPr lang="en-US" sz="2700" baseline="0" dirty="0">
                  <a:solidFill>
                    <a:schemeClr val="bg1">
                      <a:lumMod val="50000"/>
                    </a:schemeClr>
                  </a:solidFill>
                  <a:latin typeface="Calibri" pitchFamily="34" charset="0"/>
                  <a:cs typeface="Calibri" panose="020F0502020204030204" pitchFamily="34" charset="0"/>
                </a:rPr>
                <a:t> to order a high-quality, affordable poster print. Every order receives a free design review and we can delivery as fast as next business day within the US and Canada. </a:t>
              </a:r>
            </a:p>
            <a:p>
              <a:pPr lvl="0">
                <a:spcBef>
                  <a:spcPts val="0"/>
                </a:spcBef>
                <a:spcAft>
                  <a:spcPts val="984"/>
                </a:spcAft>
              </a:pPr>
              <a:r>
                <a:rPr lang="en-US" sz="2700" baseline="0" dirty="0">
                  <a:solidFill>
                    <a:schemeClr val="bg1">
                      <a:lumMod val="50000"/>
                    </a:schemeClr>
                  </a:solidFill>
                  <a:latin typeface="Calibri" pitchFamily="34" charset="0"/>
                  <a:cs typeface="Calibri" panose="020F0502020204030204" pitchFamily="34" charset="0"/>
                </a:rPr>
                <a:t>Genigraphics® has been producing output from PowerPoint® longer than anyone in the industry; dating back to when we helped Microsoft® design the PowerPoint® software. </a:t>
              </a:r>
            </a:p>
            <a:p>
              <a:pPr lvl="0">
                <a:spcBef>
                  <a:spcPts val="0"/>
                </a:spcBef>
                <a:spcAft>
                  <a:spcPts val="0"/>
                </a:spcAft>
              </a:pPr>
              <a:endParaRPr lang="en-US" sz="2400" baseline="0" dirty="0">
                <a:solidFill>
                  <a:schemeClr val="bg1">
                    <a:lumMod val="50000"/>
                  </a:schemeClr>
                </a:solidFill>
                <a:latin typeface="Calibri" pitchFamily="34" charset="0"/>
                <a:cs typeface="Calibri" panose="020F0502020204030204" pitchFamily="34" charset="0"/>
              </a:endParaRPr>
            </a:p>
            <a:p>
              <a:pPr lvl="0" algn="ctr">
                <a:spcBef>
                  <a:spcPts val="0"/>
                </a:spcBef>
                <a:spcAft>
                  <a:spcPts val="0"/>
                </a:spcAft>
              </a:pPr>
              <a:r>
                <a:rPr lang="en-US" sz="2700" baseline="0" dirty="0">
                  <a:solidFill>
                    <a:schemeClr val="bg1">
                      <a:lumMod val="50000"/>
                    </a:schemeClr>
                  </a:solidFill>
                  <a:latin typeface="Calibri" pitchFamily="34" charset="0"/>
                  <a:cs typeface="Calibri" panose="020F0502020204030204" pitchFamily="34" charset="0"/>
                </a:rPr>
                <a:t>US and Canada:  1-800-790-4001</a:t>
              </a:r>
              <a:br>
                <a:rPr lang="en-US" sz="2700" baseline="0" dirty="0">
                  <a:solidFill>
                    <a:schemeClr val="bg1">
                      <a:lumMod val="50000"/>
                    </a:schemeClr>
                  </a:solidFill>
                  <a:latin typeface="Calibri" pitchFamily="34" charset="0"/>
                  <a:cs typeface="Calibri" panose="020F0502020204030204" pitchFamily="34" charset="0"/>
                </a:rPr>
              </a:br>
              <a:r>
                <a:rPr lang="en-US" sz="2700" baseline="0" dirty="0">
                  <a:solidFill>
                    <a:schemeClr val="bg1">
                      <a:lumMod val="50000"/>
                    </a:schemeClr>
                  </a:solidFill>
                  <a:latin typeface="Calibri" pitchFamily="34" charset="0"/>
                  <a:cs typeface="Calibri" panose="020F0502020204030204" pitchFamily="34" charset="0"/>
                </a:rPr>
                <a:t>Email: info@genigraphics.com</a:t>
              </a:r>
            </a:p>
            <a:p>
              <a:pPr lvl="0" algn="ctr">
                <a:spcBef>
                  <a:spcPts val="0"/>
                </a:spcBef>
                <a:spcAft>
                  <a:spcPts val="0"/>
                </a:spcAft>
              </a:pPr>
              <a:br>
                <a:rPr lang="en-US" sz="1950" dirty="0">
                  <a:solidFill>
                    <a:schemeClr val="bg1">
                      <a:lumMod val="50000"/>
                    </a:schemeClr>
                  </a:solidFill>
                  <a:latin typeface="Calibri" pitchFamily="34" charset="0"/>
                  <a:cs typeface="Calibri" panose="020F0502020204030204" pitchFamily="34" charset="0"/>
                </a:rPr>
              </a:br>
              <a:r>
                <a:rPr lang="en-US" sz="1950" dirty="0">
                  <a:solidFill>
                    <a:schemeClr val="bg1">
                      <a:lumMod val="50000"/>
                    </a:schemeClr>
                  </a:solidFill>
                  <a:latin typeface="Calibri" pitchFamily="34" charset="0"/>
                  <a:cs typeface="Calibri" panose="020F0502020204030204" pitchFamily="34" charset="0"/>
                </a:rPr>
                <a:t>[This sidebar area does not print.]</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81342" y="9260274"/>
              <a:ext cx="11904515" cy="10246926"/>
            </a:xfrm>
            <a:prstGeom prst="rect">
              <a:avLst/>
            </a:prstGeom>
          </p:spPr>
        </p:pic>
      </p:grpSp>
    </p:spTree>
    <p:extLst>
      <p:ext uri="{BB962C8B-B14F-4D97-AF65-F5344CB8AC3E}">
        <p14:creationId xmlns:p14="http://schemas.microsoft.com/office/powerpoint/2010/main" val="13110488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Rectangle 7"/>
          <p:cNvSpPr>
            <a:spLocks noChangeArrowheads="1"/>
          </p:cNvSpPr>
          <p:nvPr userDrawn="1"/>
        </p:nvSpPr>
        <p:spPr bwMode="auto">
          <a:xfrm>
            <a:off x="1" y="3434373"/>
            <a:ext cx="3762922" cy="21763615"/>
          </a:xfrm>
          <a:prstGeom prst="rect">
            <a:avLst/>
          </a:prstGeom>
          <a:solidFill>
            <a:schemeClr val="accent1">
              <a:lumMod val="75000"/>
            </a:schemeClr>
          </a:solidFill>
          <a:ln>
            <a:noFill/>
          </a:ln>
          <a:effectLst/>
        </p:spPr>
        <p:txBody>
          <a:bodyPr wrap="none" lIns="187479" tIns="93740" rIns="187479" bIns="187479"/>
          <a:lstStyle/>
          <a:p>
            <a:pPr algn="ctr" defTabSz="1799566"/>
            <a:endParaRPr lang="en-US" sz="1950" dirty="0">
              <a:latin typeface="Calibri" pitchFamily="34" charset="0"/>
            </a:endParaRPr>
          </a:p>
        </p:txBody>
      </p:sp>
      <p:sp>
        <p:nvSpPr>
          <p:cNvPr id="8" name="Rectangle 8"/>
          <p:cNvSpPr>
            <a:spLocks noChangeArrowheads="1"/>
          </p:cNvSpPr>
          <p:nvPr userDrawn="1"/>
        </p:nvSpPr>
        <p:spPr bwMode="auto">
          <a:xfrm>
            <a:off x="3762212" y="1"/>
            <a:ext cx="14236888" cy="3435366"/>
          </a:xfrm>
          <a:prstGeom prst="rect">
            <a:avLst/>
          </a:prstGeom>
          <a:solidFill>
            <a:schemeClr val="accent1">
              <a:lumMod val="75000"/>
            </a:schemeClr>
          </a:solidFill>
          <a:ln>
            <a:noFill/>
          </a:ln>
          <a:effectLst/>
        </p:spPr>
        <p:txBody>
          <a:bodyPr wrap="none" lIns="204538" tIns="204538" rIns="204538" bIns="204538"/>
          <a:lstStyle/>
          <a:p>
            <a:endParaRPr lang="en-US" sz="870" dirty="0">
              <a:latin typeface="Calibri" pitchFamily="34" charset="0"/>
            </a:endParaRPr>
          </a:p>
        </p:txBody>
      </p:sp>
      <p:sp>
        <p:nvSpPr>
          <p:cNvPr id="9" name="Rectangle 9"/>
          <p:cNvSpPr>
            <a:spLocks noChangeArrowheads="1"/>
          </p:cNvSpPr>
          <p:nvPr userDrawn="1"/>
        </p:nvSpPr>
        <p:spPr bwMode="auto">
          <a:xfrm>
            <a:off x="3762212" y="3434373"/>
            <a:ext cx="14236888" cy="21763615"/>
          </a:xfrm>
          <a:prstGeom prst="rect">
            <a:avLst/>
          </a:prstGeom>
          <a:solidFill>
            <a:schemeClr val="bg2"/>
          </a:solidFill>
          <a:ln>
            <a:noFill/>
          </a:ln>
          <a:effectLst/>
        </p:spPr>
        <p:txBody>
          <a:bodyPr wrap="none" lIns="204538" tIns="204538" rIns="204538" bIns="204538"/>
          <a:lstStyle/>
          <a:p>
            <a:endParaRPr lang="en-US" sz="870" dirty="0">
              <a:latin typeface="Calibri" pitchFamily="34" charset="0"/>
            </a:endParaRPr>
          </a:p>
        </p:txBody>
      </p:sp>
      <p:sp>
        <p:nvSpPr>
          <p:cNvPr id="10" name="Line 11"/>
          <p:cNvSpPr>
            <a:spLocks noChangeShapeType="1"/>
          </p:cNvSpPr>
          <p:nvPr userDrawn="1"/>
        </p:nvSpPr>
        <p:spPr bwMode="auto">
          <a:xfrm>
            <a:off x="3762212" y="0"/>
            <a:ext cx="0" cy="2519202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40907" tIns="20454" rIns="40907" bIns="20454"/>
          <a:lstStyle/>
          <a:p>
            <a:endParaRPr lang="en-US" sz="870" dirty="0">
              <a:latin typeface="Calibri" pitchFamily="34" charset="0"/>
            </a:endParaRPr>
          </a:p>
        </p:txBody>
      </p:sp>
      <p:sp>
        <p:nvSpPr>
          <p:cNvPr id="11" name="Line 12"/>
          <p:cNvSpPr>
            <a:spLocks noChangeShapeType="1"/>
          </p:cNvSpPr>
          <p:nvPr userDrawn="1"/>
        </p:nvSpPr>
        <p:spPr bwMode="auto">
          <a:xfrm>
            <a:off x="1" y="3434371"/>
            <a:ext cx="17994981"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40907" tIns="20454" rIns="40907" bIns="20454"/>
          <a:lstStyle/>
          <a:p>
            <a:endParaRPr lang="en-US" sz="870" dirty="0">
              <a:latin typeface="Calibri" pitchFamily="34" charset="0"/>
            </a:endParaRPr>
          </a:p>
        </p:txBody>
      </p:sp>
      <p:pic>
        <p:nvPicPr>
          <p:cNvPr id="2" name="Picture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5287109" y="25028287"/>
            <a:ext cx="2648834" cy="130150"/>
          </a:xfrm>
          <a:prstGeom prst="rect">
            <a:avLst/>
          </a:prstGeom>
        </p:spPr>
      </p:pic>
    </p:spTree>
    <p:extLst>
      <p:ext uri="{BB962C8B-B14F-4D97-AF65-F5344CB8AC3E}">
        <p14:creationId xmlns:p14="http://schemas.microsoft.com/office/powerpoint/2010/main" val="2427662649"/>
      </p:ext>
    </p:extLst>
  </p:cSld>
  <p:clrMap bg1="lt1" tx1="dk1" bg2="lt2" tx2="dk2" accent1="accent1" accent2="accent2" accent3="accent3" accent4="accent4" accent5="accent5" accent6="accent6" hlink="hlink" folHlink="folHlink"/>
  <p:sldLayoutIdLst>
    <p:sldLayoutId id="2147483662" r:id="rId1"/>
  </p:sldLayoutIdLst>
  <p:txStyles>
    <p:titleStyle>
      <a:lvl1pPr algn="ctr" defTabSz="2056254" rtl="0" eaLnBrk="1" latinLnBrk="0" hangingPunct="1">
        <a:spcBef>
          <a:spcPct val="0"/>
        </a:spcBef>
        <a:buNone/>
        <a:defRPr sz="9900" kern="1200">
          <a:solidFill>
            <a:schemeClr val="tx1"/>
          </a:solidFill>
          <a:latin typeface="+mj-lt"/>
          <a:ea typeface="+mj-ea"/>
          <a:cs typeface="+mj-cs"/>
        </a:defRPr>
      </a:lvl1pPr>
    </p:titleStyle>
    <p:bodyStyle>
      <a:lvl1pPr marL="771095" indent="-771095" algn="l" defTabSz="2056254" rtl="0" eaLnBrk="1" latinLnBrk="0" hangingPunct="1">
        <a:spcBef>
          <a:spcPct val="20000"/>
        </a:spcBef>
        <a:buFont typeface="Arial" pitchFamily="34" charset="0"/>
        <a:buChar char="•"/>
        <a:defRPr sz="7200" kern="1200">
          <a:solidFill>
            <a:schemeClr val="tx1"/>
          </a:solidFill>
          <a:latin typeface="+mn-lt"/>
          <a:ea typeface="+mn-ea"/>
          <a:cs typeface="+mn-cs"/>
        </a:defRPr>
      </a:lvl1pPr>
      <a:lvl2pPr marL="1670708" indent="-642581" algn="l" defTabSz="2056254" rtl="0" eaLnBrk="1" latinLnBrk="0" hangingPunct="1">
        <a:spcBef>
          <a:spcPct val="20000"/>
        </a:spcBef>
        <a:buFont typeface="Arial" pitchFamily="34" charset="0"/>
        <a:buChar char="–"/>
        <a:defRPr sz="6300" kern="1200">
          <a:solidFill>
            <a:schemeClr val="tx1"/>
          </a:solidFill>
          <a:latin typeface="+mn-lt"/>
          <a:ea typeface="+mn-ea"/>
          <a:cs typeface="+mn-cs"/>
        </a:defRPr>
      </a:lvl2pPr>
      <a:lvl3pPr marL="2570319" indent="-514065" algn="l" defTabSz="2056254" rtl="0" eaLnBrk="1" latinLnBrk="0" hangingPunct="1">
        <a:spcBef>
          <a:spcPct val="20000"/>
        </a:spcBef>
        <a:buFont typeface="Arial" pitchFamily="34" charset="0"/>
        <a:buChar char="•"/>
        <a:defRPr sz="5400" kern="1200">
          <a:solidFill>
            <a:schemeClr val="tx1"/>
          </a:solidFill>
          <a:latin typeface="+mn-lt"/>
          <a:ea typeface="+mn-ea"/>
          <a:cs typeface="+mn-cs"/>
        </a:defRPr>
      </a:lvl3pPr>
      <a:lvl4pPr marL="3598446"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4pPr>
      <a:lvl5pPr marL="4626573"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5pPr>
      <a:lvl6pPr marL="5654702"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6pPr>
      <a:lvl7pPr marL="6682829"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7pPr>
      <a:lvl8pPr marL="7710956"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8pPr>
      <a:lvl9pPr marL="8739083" indent="-514065" algn="l" defTabSz="2056254" rtl="0" eaLnBrk="1" latinLnBrk="0" hangingPunct="1">
        <a:spcBef>
          <a:spcPct val="20000"/>
        </a:spcBef>
        <a:buFont typeface="Arial" pitchFamily="34" charset="0"/>
        <a:buChar char="•"/>
        <a:defRPr sz="4500" kern="1200">
          <a:solidFill>
            <a:schemeClr val="tx1"/>
          </a:solidFill>
          <a:latin typeface="+mn-lt"/>
          <a:ea typeface="+mn-ea"/>
          <a:cs typeface="+mn-cs"/>
        </a:defRPr>
      </a:lvl9pPr>
    </p:bodyStyle>
    <p:otherStyle>
      <a:defPPr>
        <a:defRPr lang="en-US"/>
      </a:defPPr>
      <a:lvl1pPr marL="0" algn="l" defTabSz="2056254" rtl="0" eaLnBrk="1" latinLnBrk="0" hangingPunct="1">
        <a:defRPr sz="4050" kern="1200">
          <a:solidFill>
            <a:schemeClr val="tx1"/>
          </a:solidFill>
          <a:latin typeface="+mn-lt"/>
          <a:ea typeface="+mn-ea"/>
          <a:cs typeface="+mn-cs"/>
        </a:defRPr>
      </a:lvl1pPr>
      <a:lvl2pPr marL="1028127" algn="l" defTabSz="2056254" rtl="0" eaLnBrk="1" latinLnBrk="0" hangingPunct="1">
        <a:defRPr sz="4050" kern="1200">
          <a:solidFill>
            <a:schemeClr val="tx1"/>
          </a:solidFill>
          <a:latin typeface="+mn-lt"/>
          <a:ea typeface="+mn-ea"/>
          <a:cs typeface="+mn-cs"/>
        </a:defRPr>
      </a:lvl2pPr>
      <a:lvl3pPr marL="2056254" algn="l" defTabSz="2056254" rtl="0" eaLnBrk="1" latinLnBrk="0" hangingPunct="1">
        <a:defRPr sz="4050" kern="1200">
          <a:solidFill>
            <a:schemeClr val="tx1"/>
          </a:solidFill>
          <a:latin typeface="+mn-lt"/>
          <a:ea typeface="+mn-ea"/>
          <a:cs typeface="+mn-cs"/>
        </a:defRPr>
      </a:lvl3pPr>
      <a:lvl4pPr marL="3084384" algn="l" defTabSz="2056254" rtl="0" eaLnBrk="1" latinLnBrk="0" hangingPunct="1">
        <a:defRPr sz="4050" kern="1200">
          <a:solidFill>
            <a:schemeClr val="tx1"/>
          </a:solidFill>
          <a:latin typeface="+mn-lt"/>
          <a:ea typeface="+mn-ea"/>
          <a:cs typeface="+mn-cs"/>
        </a:defRPr>
      </a:lvl4pPr>
      <a:lvl5pPr marL="4112510" algn="l" defTabSz="2056254" rtl="0" eaLnBrk="1" latinLnBrk="0" hangingPunct="1">
        <a:defRPr sz="4050" kern="1200">
          <a:solidFill>
            <a:schemeClr val="tx1"/>
          </a:solidFill>
          <a:latin typeface="+mn-lt"/>
          <a:ea typeface="+mn-ea"/>
          <a:cs typeface="+mn-cs"/>
        </a:defRPr>
      </a:lvl5pPr>
      <a:lvl6pPr marL="5140637" algn="l" defTabSz="2056254" rtl="0" eaLnBrk="1" latinLnBrk="0" hangingPunct="1">
        <a:defRPr sz="4050" kern="1200">
          <a:solidFill>
            <a:schemeClr val="tx1"/>
          </a:solidFill>
          <a:latin typeface="+mn-lt"/>
          <a:ea typeface="+mn-ea"/>
          <a:cs typeface="+mn-cs"/>
        </a:defRPr>
      </a:lvl6pPr>
      <a:lvl7pPr marL="6168764" algn="l" defTabSz="2056254" rtl="0" eaLnBrk="1" latinLnBrk="0" hangingPunct="1">
        <a:defRPr sz="4050" kern="1200">
          <a:solidFill>
            <a:schemeClr val="tx1"/>
          </a:solidFill>
          <a:latin typeface="+mn-lt"/>
          <a:ea typeface="+mn-ea"/>
          <a:cs typeface="+mn-cs"/>
        </a:defRPr>
      </a:lvl7pPr>
      <a:lvl8pPr marL="7196891" algn="l" defTabSz="2056254" rtl="0" eaLnBrk="1" latinLnBrk="0" hangingPunct="1">
        <a:defRPr sz="4050" kern="1200">
          <a:solidFill>
            <a:schemeClr val="tx1"/>
          </a:solidFill>
          <a:latin typeface="+mn-lt"/>
          <a:ea typeface="+mn-ea"/>
          <a:cs typeface="+mn-cs"/>
        </a:defRPr>
      </a:lvl8pPr>
      <a:lvl9pPr marL="8225021" algn="l" defTabSz="2056254" rtl="0" eaLnBrk="1" latinLnBrk="0" hangingPunct="1">
        <a:defRPr sz="40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234" name="Text Box 186"/>
          <p:cNvSpPr txBox="1">
            <a:spLocks noChangeArrowheads="1"/>
          </p:cNvSpPr>
          <p:nvPr/>
        </p:nvSpPr>
        <p:spPr bwMode="auto">
          <a:xfrm>
            <a:off x="2361150" y="1972915"/>
            <a:ext cx="13278363" cy="118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87479" tIns="374958" rIns="187479" bIns="187479"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tr-TR" sz="4800" b="1" dirty="0">
                <a:cs typeface="Arial" panose="020B0604020202020204" pitchFamily="34" charset="0"/>
              </a:rPr>
              <a:t>Kentsel Yaşamda Sürdürülebilir Kimyasal Ürün Kullanımı: </a:t>
            </a:r>
            <a:r>
              <a:rPr lang="tr-TR" sz="4800" b="1" dirty="0" err="1">
                <a:cs typeface="Arial" panose="020B0604020202020204" pitchFamily="34" charset="0"/>
              </a:rPr>
              <a:t>Novalabs</a:t>
            </a:r>
            <a:r>
              <a:rPr lang="tr-TR" sz="4800" b="1" dirty="0">
                <a:cs typeface="Arial" panose="020B0604020202020204" pitchFamily="34" charset="0"/>
              </a:rPr>
              <a:t> Kimya A.Ş. Örneği</a:t>
            </a:r>
          </a:p>
          <a:p>
            <a:pPr algn="ctr"/>
            <a:r>
              <a:rPr lang="tr-TR" sz="2500" b="1" dirty="0" err="1">
                <a:cs typeface="Arial" panose="020B0604020202020204" pitchFamily="34" charset="0"/>
              </a:rPr>
              <a:t>Novalabs</a:t>
            </a:r>
            <a:r>
              <a:rPr lang="tr-TR" sz="2500" b="1" dirty="0">
                <a:cs typeface="Arial" panose="020B0604020202020204" pitchFamily="34" charset="0"/>
              </a:rPr>
              <a:t> Kimya Sanayi ve Ticaret Anonim Şirketi / Balıkesir Teknokent</a:t>
            </a:r>
            <a:endParaRPr lang="en-US" sz="2500" b="1" dirty="0">
              <a:cs typeface="Arial" panose="020B0604020202020204" pitchFamily="34" charset="0"/>
            </a:endParaRPr>
          </a:p>
        </p:txBody>
      </p:sp>
      <p:sp>
        <p:nvSpPr>
          <p:cNvPr id="2242" name="Text Box 194"/>
          <p:cNvSpPr txBox="1">
            <a:spLocks noChangeArrowheads="1"/>
          </p:cNvSpPr>
          <p:nvPr/>
        </p:nvSpPr>
        <p:spPr bwMode="auto">
          <a:xfrm>
            <a:off x="4500166" y="4480688"/>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AMAÇ VE HEDEF KİTLE</a:t>
            </a:r>
            <a:endParaRPr lang="en-US" sz="2200" b="1" dirty="0">
              <a:solidFill>
                <a:schemeClr val="accent1">
                  <a:lumMod val="50000"/>
                </a:schemeClr>
              </a:solidFill>
              <a:cs typeface="Arial" panose="020B0604020202020204" pitchFamily="34" charset="0"/>
            </a:endParaRPr>
          </a:p>
        </p:txBody>
      </p:sp>
      <p:sp>
        <p:nvSpPr>
          <p:cNvPr id="2246" name="Text Box 198"/>
          <p:cNvSpPr txBox="1">
            <a:spLocks noChangeArrowheads="1"/>
          </p:cNvSpPr>
          <p:nvPr/>
        </p:nvSpPr>
        <p:spPr bwMode="auto">
          <a:xfrm>
            <a:off x="13577022" y="4476261"/>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KATMA DEĞER/YENİLİKÇİ YÖN</a:t>
            </a:r>
            <a:endParaRPr lang="en-US" sz="2200" b="1" dirty="0">
              <a:solidFill>
                <a:schemeClr val="accent1">
                  <a:lumMod val="50000"/>
                </a:schemeClr>
              </a:solidFill>
              <a:cs typeface="Arial" panose="020B0604020202020204" pitchFamily="34" charset="0"/>
            </a:endParaRPr>
          </a:p>
        </p:txBody>
      </p:sp>
      <p:sp>
        <p:nvSpPr>
          <p:cNvPr id="2247" name="Text Box 199"/>
          <p:cNvSpPr txBox="1">
            <a:spLocks noChangeArrowheads="1"/>
          </p:cNvSpPr>
          <p:nvPr/>
        </p:nvSpPr>
        <p:spPr bwMode="auto">
          <a:xfrm>
            <a:off x="8980803" y="4481415"/>
            <a:ext cx="4417066"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TASARIM VE GÖRSELLER</a:t>
            </a:r>
            <a:endParaRPr lang="en-US" sz="2200" b="1" dirty="0">
              <a:solidFill>
                <a:schemeClr val="accent1">
                  <a:lumMod val="50000"/>
                </a:schemeClr>
              </a:solidFill>
              <a:cs typeface="Arial" panose="020B0604020202020204" pitchFamily="34" charset="0"/>
            </a:endParaRPr>
          </a:p>
        </p:txBody>
      </p:sp>
      <p:sp>
        <p:nvSpPr>
          <p:cNvPr id="2294" name="Text Box 246"/>
          <p:cNvSpPr txBox="1">
            <a:spLocks noChangeArrowheads="1"/>
          </p:cNvSpPr>
          <p:nvPr/>
        </p:nvSpPr>
        <p:spPr bwMode="auto">
          <a:xfrm>
            <a:off x="168657" y="4640555"/>
            <a:ext cx="2944711" cy="331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0"/>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bg1"/>
                </a:solidFill>
                <a:cs typeface="Arial" panose="020B0604020202020204" pitchFamily="34" charset="0"/>
              </a:rPr>
              <a:t>ÖZET</a:t>
            </a:r>
            <a:endParaRPr lang="en-US" sz="2200" b="1" dirty="0">
              <a:solidFill>
                <a:schemeClr val="bg1"/>
              </a:solidFill>
              <a:cs typeface="Arial" panose="020B0604020202020204" pitchFamily="34" charset="0"/>
            </a:endParaRPr>
          </a:p>
        </p:txBody>
      </p:sp>
      <p:sp>
        <p:nvSpPr>
          <p:cNvPr id="2307" name="Text Box 259"/>
          <p:cNvSpPr txBox="1">
            <a:spLocks noChangeArrowheads="1"/>
          </p:cNvSpPr>
          <p:nvPr/>
        </p:nvSpPr>
        <p:spPr bwMode="auto">
          <a:xfrm>
            <a:off x="4428331" y="10694987"/>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YÖNTEM</a:t>
            </a:r>
            <a:endParaRPr lang="en-US" sz="2200" b="1" dirty="0">
              <a:solidFill>
                <a:schemeClr val="accent1">
                  <a:lumMod val="50000"/>
                </a:schemeClr>
              </a:solidFill>
              <a:cs typeface="Arial" panose="020B0604020202020204" pitchFamily="34" charset="0"/>
            </a:endParaRPr>
          </a:p>
        </p:txBody>
      </p:sp>
      <p:sp>
        <p:nvSpPr>
          <p:cNvPr id="2310" name="Text Box 262"/>
          <p:cNvSpPr txBox="1">
            <a:spLocks noChangeArrowheads="1"/>
          </p:cNvSpPr>
          <p:nvPr/>
        </p:nvSpPr>
        <p:spPr bwMode="auto">
          <a:xfrm>
            <a:off x="13397869" y="19915187"/>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İLETİŞİM</a:t>
            </a:r>
            <a:endParaRPr lang="en-US" sz="2200" b="1" dirty="0">
              <a:solidFill>
                <a:schemeClr val="accent1">
                  <a:lumMod val="50000"/>
                </a:schemeClr>
              </a:solidFill>
              <a:cs typeface="Arial" panose="020B0604020202020204" pitchFamily="34" charset="0"/>
            </a:endParaRPr>
          </a:p>
        </p:txBody>
      </p:sp>
      <p:sp>
        <p:nvSpPr>
          <p:cNvPr id="2315" name="Text Box 267"/>
          <p:cNvSpPr txBox="1">
            <a:spLocks noChangeArrowheads="1"/>
          </p:cNvSpPr>
          <p:nvPr/>
        </p:nvSpPr>
        <p:spPr bwMode="auto">
          <a:xfrm>
            <a:off x="168657" y="5242314"/>
            <a:ext cx="3613304" cy="9029193"/>
          </a:xfrm>
          <a:prstGeom prst="rect">
            <a:avLst/>
          </a:prstGeom>
          <a:solidFill>
            <a:schemeClr val="accent1">
              <a:lumMod val="75000"/>
            </a:schemeClr>
          </a:solidFill>
          <a:ln>
            <a:noFill/>
          </a:ln>
          <a:effectLst/>
        </p:spPr>
        <p:txBody>
          <a:bodyPr wrap="square"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r>
              <a:rPr lang="tr-TR" sz="1800" dirty="0">
                <a:solidFill>
                  <a:schemeClr val="bg1"/>
                </a:solidFill>
                <a:cs typeface="Arial" panose="020B0604020202020204" pitchFamily="34" charset="0"/>
              </a:rPr>
              <a:t>Bu çalışma, kentsel alanlarda geleneksel temizlik kimyasallarının yol açtığı çevresel ve biyolojik sorunlara sürdürülebilir bir çözüm sunmayı amaçlamaktadır. </a:t>
            </a:r>
            <a:r>
              <a:rPr lang="tr-TR" sz="1800" dirty="0" err="1">
                <a:solidFill>
                  <a:schemeClr val="bg1"/>
                </a:solidFill>
                <a:cs typeface="Arial" panose="020B0604020202020204" pitchFamily="34" charset="0"/>
              </a:rPr>
              <a:t>NovaLabs</a:t>
            </a:r>
            <a:r>
              <a:rPr lang="tr-TR" sz="1800" dirty="0">
                <a:solidFill>
                  <a:schemeClr val="bg1"/>
                </a:solidFill>
                <a:cs typeface="Arial" panose="020B0604020202020204" pitchFamily="34" charset="0"/>
              </a:rPr>
              <a:t> Kimya A.Ş. tarafından geliştirilen bor temelli nanoteknolojik formülasyonlar, yüksek etkinlik, düşük toksisite ve </a:t>
            </a:r>
            <a:r>
              <a:rPr lang="tr-TR" sz="1800" dirty="0" err="1">
                <a:solidFill>
                  <a:schemeClr val="bg1"/>
                </a:solidFill>
                <a:cs typeface="Arial" panose="020B0604020202020204" pitchFamily="34" charset="0"/>
              </a:rPr>
              <a:t>biyobozunur</a:t>
            </a:r>
            <a:r>
              <a:rPr lang="tr-TR" sz="1800" dirty="0">
                <a:solidFill>
                  <a:schemeClr val="bg1"/>
                </a:solidFill>
                <a:cs typeface="Arial" panose="020B0604020202020204" pitchFamily="34" charset="0"/>
              </a:rPr>
              <a:t> yapı özellikleri ile öne çıkmaktadır. Proje kapsamında geliştirilen ürünler; gıda güvenliği, arıcılık ve kentsel hijyen alanlarında uygulanabilir çözümler sunmaktadır.</a:t>
            </a:r>
          </a:p>
          <a:p>
            <a:r>
              <a:rPr lang="tr-TR" sz="1800" dirty="0">
                <a:solidFill>
                  <a:schemeClr val="bg1"/>
                </a:solidFill>
                <a:cs typeface="Arial" panose="020B0604020202020204" pitchFamily="34" charset="0"/>
              </a:rPr>
              <a:t>Nanoteknoloji temelli yaklaşım sayesinde, patojenler üzerinde hızlı ve etkili sonuçlar elde edilirken, çevresel kalıntı ve direnç oluşumu minimize edilmektedir. Ayrıca yerli bor kaynaklarının yüksek katma değerli ürünlere dönüştürülmesi, ekonomik ve stratejik açıdan önemli bir avantaj sağlamaktadır.</a:t>
            </a:r>
          </a:p>
          <a:p>
            <a:r>
              <a:rPr lang="tr-TR" sz="1800" dirty="0">
                <a:solidFill>
                  <a:schemeClr val="bg1"/>
                </a:solidFill>
                <a:cs typeface="Arial" panose="020B0604020202020204" pitchFamily="34" charset="0"/>
              </a:rPr>
              <a:t>Elde edilen bulgular, sürdürülebilir kimya temelli bu yaklaşımın hem çevresel etkilerin azaltılmasında hem de kamu sağlığının korunmasında güçlü bir alternatif sunduğunu göstermektedir.</a:t>
            </a:r>
          </a:p>
        </p:txBody>
      </p:sp>
      <p:sp>
        <p:nvSpPr>
          <p:cNvPr id="2317" name="Text Box 269"/>
          <p:cNvSpPr txBox="1">
            <a:spLocks noChangeArrowheads="1"/>
          </p:cNvSpPr>
          <p:nvPr/>
        </p:nvSpPr>
        <p:spPr bwMode="auto">
          <a:xfrm>
            <a:off x="13624820" y="5022791"/>
            <a:ext cx="4089639" cy="7090201"/>
          </a:xfrm>
          <a:prstGeom prst="rect">
            <a:avLst/>
          </a:prstGeom>
          <a:solidFill>
            <a:schemeClr val="bg1"/>
          </a:solidFill>
          <a:ln>
            <a:noFill/>
          </a:ln>
          <a:effectLst/>
        </p:spPr>
        <p:txBody>
          <a:bodyPr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r>
              <a:rPr lang="tr-TR" sz="1800" dirty="0" err="1"/>
              <a:t>NovaLabs</a:t>
            </a:r>
            <a:r>
              <a:rPr lang="tr-TR" sz="1800" dirty="0"/>
              <a:t>, bor temelli nanoteknolojik yaklaşımı, bilimsel doğrulama ve sürdürülebilir üretim prensipleriyle birleştirerek sektörde yenilikçi bir model sunmaktadır.</a:t>
            </a:r>
          </a:p>
          <a:p>
            <a:r>
              <a:rPr lang="tr-TR" sz="1800" b="1" dirty="0"/>
              <a:t>Kritik farklılaştırıcılar:</a:t>
            </a:r>
            <a:endParaRPr lang="tr-TR" sz="1800" dirty="0"/>
          </a:p>
          <a:p>
            <a:r>
              <a:rPr lang="tr-TR" sz="1800" dirty="0"/>
              <a:t>• </a:t>
            </a:r>
            <a:r>
              <a:rPr lang="tr-TR" sz="1800" b="1" dirty="0"/>
              <a:t>Yüksek Etkinlik ve Hız:</a:t>
            </a:r>
            <a:br>
              <a:rPr lang="tr-TR" sz="1800" dirty="0"/>
            </a:br>
            <a:r>
              <a:rPr lang="tr-TR" sz="1800" dirty="0" err="1"/>
              <a:t>Borvital</a:t>
            </a:r>
            <a:r>
              <a:rPr lang="tr-TR" sz="1800" dirty="0"/>
              <a:t>, patojenlere karşı 1 dakika içinde 6 log/ml inhibisyon sağlarken, arı parazitleri üzerinde saniyeler içinde etki göstermektedir.</a:t>
            </a:r>
          </a:p>
          <a:p>
            <a:r>
              <a:rPr lang="tr-TR" sz="1800" dirty="0"/>
              <a:t>• </a:t>
            </a:r>
            <a:r>
              <a:rPr lang="tr-TR" sz="1800" b="1" dirty="0"/>
              <a:t>Düşük Kalıntı ve Yüksek Güvenlik:</a:t>
            </a:r>
            <a:br>
              <a:rPr lang="tr-TR" sz="1800" dirty="0"/>
            </a:br>
            <a:r>
              <a:rPr lang="tr-TR" sz="1800" dirty="0"/>
              <a:t>Formülasyonlar, EFSA limitleri dahilinde çalışmakta ve insan sağlığı açısından güvenli kullanım sunmaktadır.</a:t>
            </a:r>
          </a:p>
          <a:p>
            <a:r>
              <a:rPr lang="tr-TR" sz="1800" dirty="0"/>
              <a:t>• </a:t>
            </a:r>
            <a:r>
              <a:rPr lang="tr-TR" sz="1800" b="1" dirty="0"/>
              <a:t>Bilimsel Doğrulama:</a:t>
            </a:r>
            <a:br>
              <a:rPr lang="tr-TR" sz="1800" dirty="0"/>
            </a:br>
            <a:r>
              <a:rPr lang="tr-TR" sz="1800" dirty="0"/>
              <a:t>Ürünler, kontrollü saha koşullarında test edilerek akademik olarak doğrulanmaktadır.</a:t>
            </a:r>
          </a:p>
          <a:p>
            <a:r>
              <a:rPr lang="tr-TR" sz="1800" dirty="0"/>
              <a:t>• </a:t>
            </a:r>
            <a:r>
              <a:rPr lang="tr-TR" sz="1800" b="1" dirty="0"/>
              <a:t>Yerli Kaynak ve Yüksek Katma Değer:</a:t>
            </a:r>
            <a:br>
              <a:rPr lang="tr-TR" sz="1800" dirty="0"/>
            </a:br>
            <a:r>
              <a:rPr lang="tr-TR" sz="1800" dirty="0"/>
              <a:t>Türkiye’nin bor rezervleri, ileri teknoloji ürünlere dönüştürülerek ekonomik ve stratejik değer yaratılmaktadır.</a:t>
            </a:r>
          </a:p>
        </p:txBody>
      </p:sp>
      <p:sp>
        <p:nvSpPr>
          <p:cNvPr id="2318" name="Text Box 270"/>
          <p:cNvSpPr txBox="1">
            <a:spLocks noChangeArrowheads="1"/>
          </p:cNvSpPr>
          <p:nvPr/>
        </p:nvSpPr>
        <p:spPr bwMode="auto">
          <a:xfrm>
            <a:off x="4452477" y="11380787"/>
            <a:ext cx="4089639" cy="9269259"/>
          </a:xfrm>
          <a:prstGeom prst="rect">
            <a:avLst/>
          </a:prstGeom>
          <a:solidFill>
            <a:schemeClr val="bg1"/>
          </a:solidFill>
          <a:ln>
            <a:noFill/>
          </a:ln>
          <a:effectLst/>
        </p:spPr>
        <p:txBody>
          <a:bodyPr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r>
              <a:rPr lang="tr-TR" dirty="0"/>
              <a:t>Nanoteknolojinin sağladığı moleküler hassasiyet, kimyasal kullanım miktarını düşürürken biyolojik etkinliği artırmanın anahtarıdır. </a:t>
            </a:r>
            <a:r>
              <a:rPr lang="tr-TR" dirty="0" err="1"/>
              <a:t>NovaLabs</a:t>
            </a:r>
            <a:r>
              <a:rPr lang="tr-TR" dirty="0"/>
              <a:t>, her ürün grubunda Yaşam Döngüsü Analizi (LCA) yaklaşımını benimser.</a:t>
            </a:r>
          </a:p>
          <a:p>
            <a:r>
              <a:rPr lang="tr-TR" b="1" dirty="0"/>
              <a:t>Teknik Metodoloji:</a:t>
            </a:r>
            <a:r>
              <a:rPr lang="tr-TR" dirty="0"/>
              <a:t> Üretim süreçlerindeki kritik teknik parametreler şunlardır:</a:t>
            </a:r>
          </a:p>
          <a:p>
            <a:pPr lvl="0"/>
            <a:r>
              <a:rPr lang="tr-TR" b="1" dirty="0" err="1"/>
              <a:t>Na</a:t>
            </a:r>
            <a:r>
              <a:rPr lang="tr-TR" b="1" dirty="0"/>
              <a:t>/B Oranı:</a:t>
            </a:r>
            <a:r>
              <a:rPr lang="tr-TR" dirty="0"/>
              <a:t> Sentez aşamasında </a:t>
            </a:r>
            <a:r>
              <a:rPr lang="tr-TR" dirty="0" err="1"/>
              <a:t>Na</a:t>
            </a:r>
            <a:r>
              <a:rPr lang="tr-TR" dirty="0"/>
              <a:t>/B oranının belirli aralıkta tutulması, kristallenmeyi önleyen ve yüksek çözünürlük sağlayan en kritik teknolojik eşiktir.</a:t>
            </a:r>
          </a:p>
          <a:p>
            <a:pPr lvl="0"/>
            <a:r>
              <a:rPr lang="tr-TR" b="1" dirty="0"/>
              <a:t>Partikül Mühendisliği:</a:t>
            </a:r>
            <a:r>
              <a:rPr lang="tr-TR" dirty="0"/>
              <a:t> Hedef partikül çapı 100-300 nm aralığında (bazı uygulamalarda 15-100 nm) sabitlenerek hücre zarı porlarından geçiş maksimize edilmektedir.</a:t>
            </a:r>
          </a:p>
          <a:p>
            <a:pPr lvl="0"/>
            <a:r>
              <a:rPr lang="tr-TR" b="1" dirty="0"/>
              <a:t>Stabilizasyon:</a:t>
            </a:r>
            <a:r>
              <a:rPr lang="tr-TR" dirty="0"/>
              <a:t> DLS (Dinamik Işık Saçılması) ve </a:t>
            </a:r>
            <a:r>
              <a:rPr lang="tr-TR" dirty="0" err="1"/>
              <a:t>Zeta</a:t>
            </a:r>
            <a:r>
              <a:rPr lang="tr-TR" dirty="0"/>
              <a:t> potansiyometre ölçümleriyle yüzey yükleri -30mv seviyesinde stabilize edilmektedir.</a:t>
            </a:r>
          </a:p>
          <a:p>
            <a:r>
              <a:rPr lang="tr-TR" b="1" dirty="0"/>
              <a:t>AR-GE Altyapısı:</a:t>
            </a:r>
            <a:r>
              <a:rPr lang="tr-TR" dirty="0"/>
              <a:t> KOSGEB desteğiyle Balıkesir Teknokent'te kurulan laboratuvarımız; 2 adet manyetik karıştırıcı, 1 adet mekanik karıştırıcı, pH metre, masa santrifüjü, homojenizatör, hassas terazi, su banyosu, saf su cihazı, otoklav, inkübatör, etüv ve 100 L kapasiteli çift cidarlı reaktör kazanı gibi üst segment ekipmanlarla donatılmıştır. Bu altyapı, teorik formülasyonların pilot ölçekli üretimine olanak tanımaktadır.</a:t>
            </a:r>
          </a:p>
        </p:txBody>
      </p:sp>
      <p:sp>
        <p:nvSpPr>
          <p:cNvPr id="2320" name="Text Box 272"/>
          <p:cNvSpPr txBox="1">
            <a:spLocks noChangeArrowheads="1"/>
          </p:cNvSpPr>
          <p:nvPr/>
        </p:nvSpPr>
        <p:spPr bwMode="auto">
          <a:xfrm>
            <a:off x="4500166" y="5022791"/>
            <a:ext cx="4089639" cy="5428207"/>
          </a:xfrm>
          <a:prstGeom prst="rect">
            <a:avLst/>
          </a:prstGeom>
          <a:solidFill>
            <a:schemeClr val="bg1"/>
          </a:solidFill>
          <a:ln>
            <a:noFill/>
          </a:ln>
          <a:effectLst/>
        </p:spPr>
        <p:txBody>
          <a:bodyPr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r>
              <a:rPr lang="tr-TR" sz="1800" dirty="0"/>
              <a:t>Bu projenin temel amacı, kentsel alanlarda kullanılan geleneksel kimyasalların çevresel ve biyolojik etkilerine sürdürülebilir bir alternatif sunarak, bor temelli nanoteknolojik çözümlerle hijyen ve dezenfeksiyon süreçlerini yeniden yapılandırmaktır. Bu kapsamda, çevre dostu, </a:t>
            </a:r>
            <a:r>
              <a:rPr lang="tr-TR" sz="1800" dirty="0" err="1"/>
              <a:t>biyobozunur</a:t>
            </a:r>
            <a:r>
              <a:rPr lang="tr-TR" sz="1800" dirty="0"/>
              <a:t> ve yüksek </a:t>
            </a:r>
            <a:r>
              <a:rPr lang="tr-TR" sz="1800" dirty="0" err="1"/>
              <a:t>etkinlikli</a:t>
            </a:r>
            <a:r>
              <a:rPr lang="tr-TR" sz="1800" dirty="0"/>
              <a:t> ürünler geliştirilmesi hedeflenmektedir.</a:t>
            </a:r>
          </a:p>
          <a:p>
            <a:r>
              <a:rPr lang="tr-TR" sz="1800" dirty="0"/>
              <a:t>Projenin hedef kitlesini belediyeler, gıda ve hayvancılık sektörü, arıcılık faaliyetleri ve bilinçli tüketiciler oluşturmaktadır. Ayrıca proje, sürdürülebilirlik odaklı üretim ve uygulamalarla hem kamu sağlığının korunmasına hem de çevresel etkilerin azaltılmasına katkı sağlamayı amaçlamaktadır.</a:t>
            </a:r>
          </a:p>
        </p:txBody>
      </p:sp>
      <p:sp>
        <p:nvSpPr>
          <p:cNvPr id="12" name="Text Box 244">
            <a:extLst>
              <a:ext uri="{FF2B5EF4-FFF2-40B4-BE49-F238E27FC236}">
                <a16:creationId xmlns:a16="http://schemas.microsoft.com/office/drawing/2014/main" id="{16A7958C-3831-8F50-0665-0E62CD354FA3}"/>
              </a:ext>
            </a:extLst>
          </p:cNvPr>
          <p:cNvSpPr txBox="1">
            <a:spLocks noChangeArrowheads="1"/>
          </p:cNvSpPr>
          <p:nvPr/>
        </p:nvSpPr>
        <p:spPr bwMode="auto">
          <a:xfrm>
            <a:off x="9323460" y="16430952"/>
            <a:ext cx="3611052" cy="314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7496" tIns="18748" rIns="37496" bIns="18748">
            <a:spAutoFit/>
          </a:bodyPr>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tr-TR" sz="1800" b="1" dirty="0">
                <a:solidFill>
                  <a:schemeClr val="accent1">
                    <a:lumMod val="50000"/>
                  </a:schemeClr>
                </a:solidFill>
                <a:cs typeface="Arial" panose="020B0604020202020204" pitchFamily="34" charset="0"/>
              </a:rPr>
              <a:t>Şekil 3: </a:t>
            </a:r>
            <a:r>
              <a:rPr lang="tr-TR" sz="1800" dirty="0">
                <a:solidFill>
                  <a:schemeClr val="accent1">
                    <a:lumMod val="50000"/>
                  </a:schemeClr>
                </a:solidFill>
                <a:cs typeface="Arial" panose="020B0604020202020204" pitchFamily="34" charset="0"/>
              </a:rPr>
              <a:t>Hijyenik Temizleme Ürünü</a:t>
            </a:r>
            <a:endParaRPr lang="en-US" sz="1800" dirty="0">
              <a:solidFill>
                <a:schemeClr val="accent1">
                  <a:lumMod val="50000"/>
                </a:schemeClr>
              </a:solidFill>
              <a:cs typeface="Arial" panose="020B0604020202020204" pitchFamily="34" charset="0"/>
            </a:endParaRPr>
          </a:p>
        </p:txBody>
      </p:sp>
      <p:sp>
        <p:nvSpPr>
          <p:cNvPr id="2" name="Text Box 198">
            <a:extLst>
              <a:ext uri="{FF2B5EF4-FFF2-40B4-BE49-F238E27FC236}">
                <a16:creationId xmlns:a16="http://schemas.microsoft.com/office/drawing/2014/main" id="{2E31A983-7B67-9657-3C8A-790F4BFFDAA0}"/>
              </a:ext>
            </a:extLst>
          </p:cNvPr>
          <p:cNvSpPr txBox="1">
            <a:spLocks noChangeArrowheads="1"/>
          </p:cNvSpPr>
          <p:nvPr/>
        </p:nvSpPr>
        <p:spPr bwMode="auto">
          <a:xfrm>
            <a:off x="13673692" y="12371387"/>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r>
              <a:rPr lang="tr-TR" sz="2200" b="1" dirty="0">
                <a:solidFill>
                  <a:schemeClr val="accent1">
                    <a:lumMod val="50000"/>
                  </a:schemeClr>
                </a:solidFill>
                <a:cs typeface="Arial" panose="020B0604020202020204" pitchFamily="34" charset="0"/>
              </a:rPr>
              <a:t>GELİŞİM/İYİLEŞTİRME ALANI</a:t>
            </a:r>
            <a:endParaRPr lang="en-US" sz="2200" b="1" dirty="0">
              <a:solidFill>
                <a:schemeClr val="accent1">
                  <a:lumMod val="50000"/>
                </a:schemeClr>
              </a:solidFill>
              <a:cs typeface="Arial" panose="020B0604020202020204" pitchFamily="34" charset="0"/>
            </a:endParaRPr>
          </a:p>
        </p:txBody>
      </p:sp>
      <p:sp>
        <p:nvSpPr>
          <p:cNvPr id="3" name="Text Box 269">
            <a:extLst>
              <a:ext uri="{FF2B5EF4-FFF2-40B4-BE49-F238E27FC236}">
                <a16:creationId xmlns:a16="http://schemas.microsoft.com/office/drawing/2014/main" id="{39981F8D-76B5-0437-4399-4DFE8B63C901}"/>
              </a:ext>
            </a:extLst>
          </p:cNvPr>
          <p:cNvSpPr txBox="1">
            <a:spLocks noChangeArrowheads="1"/>
          </p:cNvSpPr>
          <p:nvPr/>
        </p:nvSpPr>
        <p:spPr bwMode="auto">
          <a:xfrm>
            <a:off x="13606393" y="13101985"/>
            <a:ext cx="4089639" cy="6813202"/>
          </a:xfrm>
          <a:prstGeom prst="rect">
            <a:avLst/>
          </a:prstGeom>
          <a:solidFill>
            <a:schemeClr val="bg1"/>
          </a:solidFill>
          <a:ln>
            <a:noFill/>
          </a:ln>
          <a:effectLst/>
        </p:spPr>
        <p:txBody>
          <a:bodyPr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r>
              <a:rPr lang="tr-TR" sz="1800" dirty="0"/>
              <a:t>Şirketin gelecek planları arasında, ürünlerin farklı sektörlerdeki uzun vadeli etkilerinin daha geniş ölçekli saha çalışmaları ile desteklenmesi öne çıkmaktadır. Özellikle farklı iklim koşulları ve kullanım senaryolarında performans doğrulamalarının artırılması, ürün güvenilirliğini daha da güçlendirecektir.</a:t>
            </a:r>
          </a:p>
          <a:p>
            <a:r>
              <a:rPr lang="tr-TR" sz="1800" dirty="0"/>
              <a:t>Bununla birlikte, üretim süreçlerinin ölçeklendirilmesi ve endüstriyel kapasitenin artırılması, pazara erişim hızını önemli ölçüde geliştirecektir. Uluslararası sertifikasyon süreçlerinin tamamlanması ve farklı regülasyonlara uyum sağlanması da projenin küresel ölçekte yaygınlaşmasına katkı sağlayacaktır.</a:t>
            </a:r>
          </a:p>
          <a:p>
            <a:r>
              <a:rPr lang="tr-TR" sz="1800" dirty="0"/>
              <a:t>Ayrıca, Ar-</a:t>
            </a:r>
            <a:r>
              <a:rPr lang="tr-TR" sz="1800" dirty="0" err="1"/>
              <a:t>Ge</a:t>
            </a:r>
            <a:r>
              <a:rPr lang="tr-TR" sz="1800" dirty="0"/>
              <a:t> faaliyetlerinin sürdürülerek ürün çeşitliliğinin artırılması ve farklı uygulama alanlarına yönelik yeni formülasyonların geliştirilmesi hedeflenmektedir.</a:t>
            </a:r>
          </a:p>
        </p:txBody>
      </p:sp>
      <p:sp>
        <p:nvSpPr>
          <p:cNvPr id="5" name="Metin kutusu 4">
            <a:extLst>
              <a:ext uri="{FF2B5EF4-FFF2-40B4-BE49-F238E27FC236}">
                <a16:creationId xmlns:a16="http://schemas.microsoft.com/office/drawing/2014/main" id="{C5EFBD1E-6AF0-8164-0F13-680E86AE8DC0}"/>
              </a:ext>
            </a:extLst>
          </p:cNvPr>
          <p:cNvSpPr txBox="1"/>
          <p:nvPr/>
        </p:nvSpPr>
        <p:spPr>
          <a:xfrm>
            <a:off x="8542116" y="12141843"/>
            <a:ext cx="914400" cy="914400"/>
          </a:xfrm>
          <a:prstGeom prst="rect">
            <a:avLst/>
          </a:prstGeom>
          <a:noFill/>
        </p:spPr>
        <p:txBody>
          <a:bodyPr wrap="square" rtlCol="0">
            <a:spAutoFit/>
          </a:bodyPr>
          <a:lstStyle/>
          <a:p>
            <a:endParaRPr lang="tr-TR" dirty="0"/>
          </a:p>
        </p:txBody>
      </p:sp>
      <p:sp>
        <p:nvSpPr>
          <p:cNvPr id="6" name="Metin kutusu 5">
            <a:extLst>
              <a:ext uri="{FF2B5EF4-FFF2-40B4-BE49-F238E27FC236}">
                <a16:creationId xmlns:a16="http://schemas.microsoft.com/office/drawing/2014/main" id="{67A8EDF3-1DA2-7D73-8C7D-2477B6EDBF19}"/>
              </a:ext>
            </a:extLst>
          </p:cNvPr>
          <p:cNvSpPr txBox="1"/>
          <p:nvPr/>
        </p:nvSpPr>
        <p:spPr>
          <a:xfrm>
            <a:off x="15669639" y="12274564"/>
            <a:ext cx="184731" cy="360099"/>
          </a:xfrm>
          <a:prstGeom prst="rect">
            <a:avLst/>
          </a:prstGeom>
          <a:noFill/>
        </p:spPr>
        <p:txBody>
          <a:bodyPr wrap="none" rtlCol="0">
            <a:spAutoFit/>
          </a:bodyPr>
          <a:lstStyle/>
          <a:p>
            <a:endParaRPr lang="tr-TR" dirty="0"/>
          </a:p>
        </p:txBody>
      </p:sp>
      <p:sp>
        <p:nvSpPr>
          <p:cNvPr id="21" name="Text Box 267">
            <a:extLst>
              <a:ext uri="{FF2B5EF4-FFF2-40B4-BE49-F238E27FC236}">
                <a16:creationId xmlns:a16="http://schemas.microsoft.com/office/drawing/2014/main" id="{B22AA5A3-3904-6088-8F7B-94801C154A6B}"/>
              </a:ext>
            </a:extLst>
          </p:cNvPr>
          <p:cNvSpPr txBox="1">
            <a:spLocks noChangeArrowheads="1"/>
          </p:cNvSpPr>
          <p:nvPr/>
        </p:nvSpPr>
        <p:spPr bwMode="auto">
          <a:xfrm>
            <a:off x="122418" y="15114587"/>
            <a:ext cx="3613304" cy="9860190"/>
          </a:xfrm>
          <a:prstGeom prst="rect">
            <a:avLst/>
          </a:prstGeom>
          <a:solidFill>
            <a:schemeClr val="accent1">
              <a:lumMod val="75000"/>
            </a:schemeClr>
          </a:solidFill>
          <a:ln>
            <a:noFill/>
          </a:ln>
          <a:effectLst/>
        </p:spPr>
        <p:txBody>
          <a:bodyPr wrap="square"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r>
              <a:rPr lang="tr-TR" sz="1800" dirty="0">
                <a:solidFill>
                  <a:schemeClr val="bg1"/>
                </a:solidFill>
                <a:cs typeface="Arial" panose="020B0604020202020204" pitchFamily="34" charset="0"/>
              </a:rPr>
              <a:t>Modern kentsel ekosistemler, kontrolsüz nüfus artışı, yoğun endüstriyel faaliyetler ve değişen tüketim alışkanlıklarının oluşturduğu ciddi bir çevresel baskı altındadır. Bu süreçte temizlik ve hijyen uygulamaları zorunlu hale gelirken, geleneksel kimyasalların su ve toprak sistemlerinde oluşturduğu kalıcı kirlilik sürdürülebilirlik açısından önemli bir sorun ortaya çıkarmaktadır. Ayrıca, bu kimyasalların neden olduğu biyolojik direnç gelişimi ve gıda zincirine taşınan toksik kalıntılar, hem çevresel hem de halk sağlığı açısından kritik riskler oluşturmaktadır.</a:t>
            </a:r>
          </a:p>
          <a:p>
            <a:r>
              <a:rPr lang="tr-TR" sz="1800" dirty="0">
                <a:solidFill>
                  <a:schemeClr val="bg1"/>
                </a:solidFill>
                <a:cs typeface="Arial" panose="020B0604020202020204" pitchFamily="34" charset="0"/>
              </a:rPr>
              <a:t>Bu bağlamda, sürdürülebilir kimya yaklaşımları yalnızca alternatif bir çözüm değil, zorunlu bir dönüşüm olarak öne çıkmaktadır. </a:t>
            </a:r>
            <a:r>
              <a:rPr lang="tr-TR" sz="1800" dirty="0" err="1">
                <a:solidFill>
                  <a:schemeClr val="bg1"/>
                </a:solidFill>
                <a:cs typeface="Arial" panose="020B0604020202020204" pitchFamily="34" charset="0"/>
              </a:rPr>
              <a:t>NovaLabs</a:t>
            </a:r>
            <a:r>
              <a:rPr lang="tr-TR" sz="1800" dirty="0">
                <a:solidFill>
                  <a:schemeClr val="bg1"/>
                </a:solidFill>
                <a:cs typeface="Arial" panose="020B0604020202020204" pitchFamily="34" charset="0"/>
              </a:rPr>
              <a:t> Kimya A.Ş., bor temelli nanoteknolojik formülasyonlar geliştirerek, geleneksel klor ve fosfat içerikli ürünlerin yerine çevre dostu, </a:t>
            </a:r>
            <a:r>
              <a:rPr lang="tr-TR" sz="1800" dirty="0" err="1">
                <a:solidFill>
                  <a:schemeClr val="bg1"/>
                </a:solidFill>
                <a:cs typeface="Arial" panose="020B0604020202020204" pitchFamily="34" charset="0"/>
              </a:rPr>
              <a:t>biyobozunur</a:t>
            </a:r>
            <a:r>
              <a:rPr lang="tr-TR" sz="1800" dirty="0">
                <a:solidFill>
                  <a:schemeClr val="bg1"/>
                </a:solidFill>
                <a:cs typeface="Arial" panose="020B0604020202020204" pitchFamily="34" charset="0"/>
              </a:rPr>
              <a:t> ve yüksek </a:t>
            </a:r>
            <a:r>
              <a:rPr lang="tr-TR" sz="1800" dirty="0" err="1">
                <a:solidFill>
                  <a:schemeClr val="bg1"/>
                </a:solidFill>
                <a:cs typeface="Arial" panose="020B0604020202020204" pitchFamily="34" charset="0"/>
              </a:rPr>
              <a:t>etkinlikli</a:t>
            </a:r>
            <a:r>
              <a:rPr lang="tr-TR" sz="1800" dirty="0">
                <a:solidFill>
                  <a:schemeClr val="bg1"/>
                </a:solidFill>
                <a:cs typeface="Arial" panose="020B0604020202020204" pitchFamily="34" charset="0"/>
              </a:rPr>
              <a:t> çözümler sunmayı hedeflemektedir. Bu çalışma, söz konusu yaklaşımın kentsel hijyen, gıda güvenliği ve çevresel sürdürülebilirlik üzerindeki potansiyel katkılarını ortaya koymayı amaçlamaktadır.</a:t>
            </a:r>
          </a:p>
        </p:txBody>
      </p:sp>
      <p:sp>
        <p:nvSpPr>
          <p:cNvPr id="23" name="TextBox 22">
            <a:extLst>
              <a:ext uri="{FF2B5EF4-FFF2-40B4-BE49-F238E27FC236}">
                <a16:creationId xmlns:a16="http://schemas.microsoft.com/office/drawing/2014/main" id="{57CA1230-8C79-6AA1-82E2-D472BA155386}"/>
              </a:ext>
            </a:extLst>
          </p:cNvPr>
          <p:cNvSpPr txBox="1"/>
          <p:nvPr/>
        </p:nvSpPr>
        <p:spPr>
          <a:xfrm>
            <a:off x="168657" y="14531300"/>
            <a:ext cx="1287874" cy="430887"/>
          </a:xfrm>
          <a:prstGeom prst="rect">
            <a:avLst/>
          </a:prstGeom>
          <a:noFill/>
        </p:spPr>
        <p:txBody>
          <a:bodyPr wrap="square">
            <a:spAutoFit/>
          </a:bodyPr>
          <a:lstStyle/>
          <a:p>
            <a:r>
              <a:rPr lang="tr-TR" sz="2200" b="1" dirty="0">
                <a:solidFill>
                  <a:schemeClr val="bg1"/>
                </a:solidFill>
                <a:cs typeface="Arial" panose="020B0604020202020204" pitchFamily="34" charset="0"/>
              </a:rPr>
              <a:t>GİRİŞ</a:t>
            </a:r>
            <a:endParaRPr lang="en-US" sz="2200" b="1" dirty="0">
              <a:solidFill>
                <a:schemeClr val="bg1"/>
              </a:solidFill>
              <a:cs typeface="Arial" panose="020B0604020202020204" pitchFamily="34" charset="0"/>
            </a:endParaRPr>
          </a:p>
        </p:txBody>
      </p:sp>
      <p:sp>
        <p:nvSpPr>
          <p:cNvPr id="24" name="Text Box 262">
            <a:extLst>
              <a:ext uri="{FF2B5EF4-FFF2-40B4-BE49-F238E27FC236}">
                <a16:creationId xmlns:a16="http://schemas.microsoft.com/office/drawing/2014/main" id="{901D516A-8C98-36C7-B24B-4C34FECE6C41}"/>
              </a:ext>
            </a:extLst>
          </p:cNvPr>
          <p:cNvSpPr txBox="1">
            <a:spLocks noChangeArrowheads="1"/>
          </p:cNvSpPr>
          <p:nvPr/>
        </p:nvSpPr>
        <p:spPr bwMode="auto">
          <a:xfrm>
            <a:off x="-100788" y="19953322"/>
            <a:ext cx="4089639" cy="490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3740" tIns="93740" rIns="93740" bIns="93740" anchor="ctr" anchorCtr="1"/>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endParaRPr lang="en-US" sz="2200" b="1" dirty="0">
              <a:solidFill>
                <a:schemeClr val="bg1"/>
              </a:solidFill>
              <a:cs typeface="Arial" panose="020B0604020202020204" pitchFamily="34" charset="0"/>
            </a:endParaRPr>
          </a:p>
        </p:txBody>
      </p:sp>
      <p:sp>
        <p:nvSpPr>
          <p:cNvPr id="4" name="Text Box 269">
            <a:extLst>
              <a:ext uri="{FF2B5EF4-FFF2-40B4-BE49-F238E27FC236}">
                <a16:creationId xmlns:a16="http://schemas.microsoft.com/office/drawing/2014/main" id="{B4793AAF-A8DB-F64E-C959-6C121F4EDF37}"/>
              </a:ext>
            </a:extLst>
          </p:cNvPr>
          <p:cNvSpPr txBox="1">
            <a:spLocks noChangeArrowheads="1"/>
          </p:cNvSpPr>
          <p:nvPr/>
        </p:nvSpPr>
        <p:spPr bwMode="auto">
          <a:xfrm>
            <a:off x="13606393" y="20372387"/>
            <a:ext cx="4089639" cy="1273224"/>
          </a:xfrm>
          <a:prstGeom prst="rect">
            <a:avLst/>
          </a:prstGeom>
          <a:solidFill>
            <a:schemeClr val="bg1"/>
          </a:solidFill>
          <a:ln>
            <a:noFill/>
          </a:ln>
          <a:effectLst/>
        </p:spPr>
        <p:txBody>
          <a:bodyPr lIns="81815" tIns="81815" rIns="81815" bIns="81815">
            <a:spAutoFit/>
          </a:bodyPr>
          <a:lstStyle>
            <a:lvl1pPr defTabSz="838200">
              <a:defRPr>
                <a:solidFill>
                  <a:schemeClr val="tx1"/>
                </a:solidFill>
                <a:latin typeface="Arial" pitchFamily="34" charset="0"/>
              </a:defRPr>
            </a:lvl1pPr>
            <a:lvl2pPr marL="419100" defTabSz="838200">
              <a:defRPr>
                <a:solidFill>
                  <a:schemeClr val="tx1"/>
                </a:solidFill>
                <a:latin typeface="Arial" pitchFamily="34" charset="0"/>
              </a:defRPr>
            </a:lvl2pPr>
            <a:lvl3pPr marL="838200" defTabSz="838200">
              <a:defRPr>
                <a:solidFill>
                  <a:schemeClr val="tx1"/>
                </a:solidFill>
                <a:latin typeface="Arial" pitchFamily="34" charset="0"/>
              </a:defRPr>
            </a:lvl3pPr>
            <a:lvl4pPr marL="1257300" defTabSz="838200">
              <a:defRPr>
                <a:solidFill>
                  <a:schemeClr val="tx1"/>
                </a:solidFill>
                <a:latin typeface="Arial" pitchFamily="34" charset="0"/>
              </a:defRPr>
            </a:lvl4pPr>
            <a:lvl5pPr marL="1676400" defTabSz="838200">
              <a:defRPr>
                <a:solidFill>
                  <a:schemeClr val="tx1"/>
                </a:solidFill>
                <a:latin typeface="Arial" pitchFamily="34" charset="0"/>
              </a:defRPr>
            </a:lvl5pPr>
            <a:lvl6pPr marL="2133600" defTabSz="838200" fontAlgn="base">
              <a:spcBef>
                <a:spcPct val="0"/>
              </a:spcBef>
              <a:spcAft>
                <a:spcPct val="0"/>
              </a:spcAft>
              <a:defRPr>
                <a:solidFill>
                  <a:schemeClr val="tx1"/>
                </a:solidFill>
                <a:latin typeface="Arial" pitchFamily="34" charset="0"/>
              </a:defRPr>
            </a:lvl6pPr>
            <a:lvl7pPr marL="2590800" defTabSz="838200" fontAlgn="base">
              <a:spcBef>
                <a:spcPct val="0"/>
              </a:spcBef>
              <a:spcAft>
                <a:spcPct val="0"/>
              </a:spcAft>
              <a:defRPr>
                <a:solidFill>
                  <a:schemeClr val="tx1"/>
                </a:solidFill>
                <a:latin typeface="Arial" pitchFamily="34" charset="0"/>
              </a:defRPr>
            </a:lvl7pPr>
            <a:lvl8pPr marL="3048000" defTabSz="838200" fontAlgn="base">
              <a:spcBef>
                <a:spcPct val="0"/>
              </a:spcBef>
              <a:spcAft>
                <a:spcPct val="0"/>
              </a:spcAft>
              <a:defRPr>
                <a:solidFill>
                  <a:schemeClr val="tx1"/>
                </a:solidFill>
                <a:latin typeface="Arial" pitchFamily="34" charset="0"/>
              </a:defRPr>
            </a:lvl8pPr>
            <a:lvl9pPr marL="3505200" defTabSz="838200" fontAlgn="base">
              <a:spcBef>
                <a:spcPct val="0"/>
              </a:spcBef>
              <a:spcAft>
                <a:spcPct val="0"/>
              </a:spcAft>
              <a:defRPr>
                <a:solidFill>
                  <a:schemeClr val="tx1"/>
                </a:solidFill>
                <a:latin typeface="Arial" pitchFamily="34" charset="0"/>
              </a:defRPr>
            </a:lvl9pPr>
          </a:lstStyle>
          <a:p>
            <a:pPr algn="just" defTabSz="1799719" fontAlgn="auto">
              <a:spcBef>
                <a:spcPts val="0"/>
              </a:spcBef>
              <a:spcAft>
                <a:spcPts val="0"/>
              </a:spcAft>
            </a:pPr>
            <a:r>
              <a:rPr lang="tr-TR" sz="1800" dirty="0"/>
              <a:t>Y</a:t>
            </a:r>
            <a:r>
              <a:rPr lang="en-US" sz="1800" dirty="0" err="1"/>
              <a:t>azarın</a:t>
            </a:r>
            <a:r>
              <a:rPr lang="en-US" sz="1800" dirty="0"/>
              <a:t> </a:t>
            </a:r>
            <a:r>
              <a:rPr lang="en-US" sz="1800" dirty="0" err="1"/>
              <a:t>adı</a:t>
            </a:r>
            <a:r>
              <a:rPr lang="tr-TR" sz="1800" dirty="0"/>
              <a:t>:</a:t>
            </a:r>
            <a:r>
              <a:rPr lang="en-US" sz="1800" dirty="0"/>
              <a:t> </a:t>
            </a:r>
            <a:r>
              <a:rPr lang="tr-TR" sz="1800" dirty="0"/>
              <a:t>Gülşah ÇELİK GÜL</a:t>
            </a:r>
          </a:p>
          <a:p>
            <a:pPr defTabSz="1799719" fontAlgn="auto">
              <a:spcBef>
                <a:spcPts val="0"/>
              </a:spcBef>
              <a:spcAft>
                <a:spcPts val="0"/>
              </a:spcAft>
            </a:pPr>
            <a:r>
              <a:rPr lang="tr-TR" sz="1800" dirty="0"/>
              <a:t>E</a:t>
            </a:r>
            <a:r>
              <a:rPr lang="en-US" sz="1800" dirty="0"/>
              <a:t>-</a:t>
            </a:r>
            <a:r>
              <a:rPr lang="en-US" sz="1800" dirty="0" err="1"/>
              <a:t>posta</a:t>
            </a:r>
            <a:r>
              <a:rPr lang="en-US" sz="1800" dirty="0"/>
              <a:t> </a:t>
            </a:r>
            <a:r>
              <a:rPr lang="en-US" sz="1800" dirty="0" err="1"/>
              <a:t>adresi</a:t>
            </a:r>
            <a:r>
              <a:rPr lang="tr-TR" sz="1800" dirty="0"/>
              <a:t>:</a:t>
            </a:r>
            <a:r>
              <a:rPr lang="en-US" sz="1800" dirty="0"/>
              <a:t> </a:t>
            </a:r>
            <a:r>
              <a:rPr lang="tr-TR" sz="1800" dirty="0"/>
              <a:t>gulsahcelik@balikesir.edu.tr</a:t>
            </a:r>
          </a:p>
          <a:p>
            <a:pPr algn="just" defTabSz="1799719" fontAlgn="auto">
              <a:spcBef>
                <a:spcPts val="0"/>
              </a:spcBef>
              <a:spcAft>
                <a:spcPts val="0"/>
              </a:spcAft>
            </a:pPr>
            <a:r>
              <a:rPr lang="tr-TR" sz="1800" dirty="0"/>
              <a:t>Savaştepe MYO Veterinerlik Bölümü</a:t>
            </a:r>
            <a:endParaRPr lang="en-US" sz="1500" dirty="0">
              <a:solidFill>
                <a:prstClr val="black"/>
              </a:solidFill>
              <a:latin typeface="Calibri" pitchFamily="34" charset="0"/>
            </a:endParaRPr>
          </a:p>
        </p:txBody>
      </p:sp>
      <p:sp>
        <p:nvSpPr>
          <p:cNvPr id="11" name="Text Box 244">
            <a:extLst>
              <a:ext uri="{FF2B5EF4-FFF2-40B4-BE49-F238E27FC236}">
                <a16:creationId xmlns:a16="http://schemas.microsoft.com/office/drawing/2014/main" id="{DE942038-AC03-B8B4-1EAD-BBFA82DD1E00}"/>
              </a:ext>
            </a:extLst>
          </p:cNvPr>
          <p:cNvSpPr txBox="1">
            <a:spLocks noChangeArrowheads="1"/>
          </p:cNvSpPr>
          <p:nvPr/>
        </p:nvSpPr>
        <p:spPr bwMode="auto">
          <a:xfrm>
            <a:off x="8858680" y="7799387"/>
            <a:ext cx="4217949" cy="314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7496" tIns="18748" rIns="37496" bIns="18748">
            <a:spAutoFit/>
          </a:bodyPr>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tr-TR" sz="1800" b="1" dirty="0">
                <a:solidFill>
                  <a:schemeClr val="accent1">
                    <a:lumMod val="50000"/>
                  </a:schemeClr>
                </a:solidFill>
                <a:cs typeface="Arial" panose="020B0604020202020204" pitchFamily="34" charset="0"/>
              </a:rPr>
              <a:t>Şekil 1: </a:t>
            </a:r>
            <a:r>
              <a:rPr lang="tr-TR" sz="1800" dirty="0" err="1">
                <a:solidFill>
                  <a:schemeClr val="accent1">
                    <a:lumMod val="50000"/>
                  </a:schemeClr>
                </a:solidFill>
                <a:cs typeface="Arial" panose="020B0604020202020204" pitchFamily="34" charset="0"/>
              </a:rPr>
              <a:t>NovaLabs</a:t>
            </a:r>
            <a:r>
              <a:rPr lang="tr-TR" sz="1800" dirty="0">
                <a:solidFill>
                  <a:schemeClr val="accent1">
                    <a:lumMod val="50000"/>
                  </a:schemeClr>
                </a:solidFill>
                <a:cs typeface="Arial" panose="020B0604020202020204" pitchFamily="34" charset="0"/>
              </a:rPr>
              <a:t> A.Ş. Kurucu Ortakları</a:t>
            </a:r>
            <a:endParaRPr lang="en-US" sz="1800" dirty="0">
              <a:solidFill>
                <a:schemeClr val="accent1">
                  <a:lumMod val="50000"/>
                </a:schemeClr>
              </a:solidFill>
              <a:cs typeface="Arial" panose="020B0604020202020204" pitchFamily="34" charset="0"/>
            </a:endParaRPr>
          </a:p>
        </p:txBody>
      </p:sp>
      <p:sp>
        <p:nvSpPr>
          <p:cNvPr id="15" name="Text Box 244">
            <a:extLst>
              <a:ext uri="{FF2B5EF4-FFF2-40B4-BE49-F238E27FC236}">
                <a16:creationId xmlns:a16="http://schemas.microsoft.com/office/drawing/2014/main" id="{F11E3573-DEC5-9E30-A238-609C55F81D30}"/>
              </a:ext>
            </a:extLst>
          </p:cNvPr>
          <p:cNvSpPr txBox="1">
            <a:spLocks noChangeArrowheads="1"/>
          </p:cNvSpPr>
          <p:nvPr/>
        </p:nvSpPr>
        <p:spPr bwMode="auto">
          <a:xfrm>
            <a:off x="9619002" y="12741382"/>
            <a:ext cx="3140667" cy="314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7496" tIns="18748" rIns="37496" bIns="18748">
            <a:spAutoFit/>
          </a:bodyPr>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tr-TR" sz="1800" b="1" dirty="0">
                <a:solidFill>
                  <a:schemeClr val="accent1">
                    <a:lumMod val="50000"/>
                  </a:schemeClr>
                </a:solidFill>
                <a:cs typeface="Arial" panose="020B0604020202020204" pitchFamily="34" charset="0"/>
              </a:rPr>
              <a:t>Şekil 2: </a:t>
            </a:r>
            <a:r>
              <a:rPr lang="tr-TR" sz="1800" dirty="0" err="1">
                <a:solidFill>
                  <a:schemeClr val="accent1">
                    <a:lumMod val="50000"/>
                  </a:schemeClr>
                </a:solidFill>
                <a:cs typeface="Arial" panose="020B0604020202020204" pitchFamily="34" charset="0"/>
              </a:rPr>
              <a:t>Borvital</a:t>
            </a:r>
            <a:r>
              <a:rPr lang="tr-TR" sz="1800" dirty="0">
                <a:solidFill>
                  <a:schemeClr val="accent1">
                    <a:lumMod val="50000"/>
                  </a:schemeClr>
                </a:solidFill>
                <a:cs typeface="Arial" panose="020B0604020202020204" pitchFamily="34" charset="0"/>
              </a:rPr>
              <a:t> Leke Çıkarıcı</a:t>
            </a:r>
            <a:endParaRPr lang="en-US" sz="1800" dirty="0">
              <a:solidFill>
                <a:schemeClr val="accent1">
                  <a:lumMod val="50000"/>
                </a:schemeClr>
              </a:solidFill>
              <a:cs typeface="Arial" panose="020B0604020202020204" pitchFamily="34" charset="0"/>
            </a:endParaRPr>
          </a:p>
        </p:txBody>
      </p:sp>
      <p:sp>
        <p:nvSpPr>
          <p:cNvPr id="27" name="Text Box 244">
            <a:extLst>
              <a:ext uri="{FF2B5EF4-FFF2-40B4-BE49-F238E27FC236}">
                <a16:creationId xmlns:a16="http://schemas.microsoft.com/office/drawing/2014/main" id="{3F4BCC8A-56EE-094C-B4CB-8D8F64E0A986}"/>
              </a:ext>
            </a:extLst>
          </p:cNvPr>
          <p:cNvSpPr txBox="1">
            <a:spLocks noChangeArrowheads="1"/>
          </p:cNvSpPr>
          <p:nvPr/>
        </p:nvSpPr>
        <p:spPr bwMode="auto">
          <a:xfrm>
            <a:off x="9062877" y="20545931"/>
            <a:ext cx="3871635" cy="3148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7496" tIns="18748" rIns="37496" bIns="18748">
            <a:spAutoFit/>
          </a:bodyPr>
          <a:lstStyle>
            <a:lvl1pPr defTabSz="4022725">
              <a:defRPr>
                <a:solidFill>
                  <a:schemeClr val="tx1"/>
                </a:solidFill>
                <a:latin typeface="Arial" pitchFamily="34" charset="0"/>
              </a:defRPr>
            </a:lvl1pPr>
            <a:lvl2pPr marL="419100" defTabSz="4022725">
              <a:defRPr>
                <a:solidFill>
                  <a:schemeClr val="tx1"/>
                </a:solidFill>
                <a:latin typeface="Arial" pitchFamily="34" charset="0"/>
              </a:defRPr>
            </a:lvl2pPr>
            <a:lvl3pPr marL="838200" defTabSz="4022725">
              <a:defRPr>
                <a:solidFill>
                  <a:schemeClr val="tx1"/>
                </a:solidFill>
                <a:latin typeface="Arial" pitchFamily="34" charset="0"/>
              </a:defRPr>
            </a:lvl3pPr>
            <a:lvl4pPr marL="1257300" defTabSz="4022725">
              <a:defRPr>
                <a:solidFill>
                  <a:schemeClr val="tx1"/>
                </a:solidFill>
                <a:latin typeface="Arial" pitchFamily="34" charset="0"/>
              </a:defRPr>
            </a:lvl4pPr>
            <a:lvl5pPr marL="1676400" defTabSz="4022725">
              <a:defRPr>
                <a:solidFill>
                  <a:schemeClr val="tx1"/>
                </a:solidFill>
                <a:latin typeface="Arial" pitchFamily="34" charset="0"/>
              </a:defRPr>
            </a:lvl5pPr>
            <a:lvl6pPr marL="2133600" defTabSz="4022725" fontAlgn="base">
              <a:spcBef>
                <a:spcPct val="0"/>
              </a:spcBef>
              <a:spcAft>
                <a:spcPct val="0"/>
              </a:spcAft>
              <a:defRPr>
                <a:solidFill>
                  <a:schemeClr val="tx1"/>
                </a:solidFill>
                <a:latin typeface="Arial" pitchFamily="34" charset="0"/>
              </a:defRPr>
            </a:lvl6pPr>
            <a:lvl7pPr marL="2590800" defTabSz="4022725" fontAlgn="base">
              <a:spcBef>
                <a:spcPct val="0"/>
              </a:spcBef>
              <a:spcAft>
                <a:spcPct val="0"/>
              </a:spcAft>
              <a:defRPr>
                <a:solidFill>
                  <a:schemeClr val="tx1"/>
                </a:solidFill>
                <a:latin typeface="Arial" pitchFamily="34" charset="0"/>
              </a:defRPr>
            </a:lvl7pPr>
            <a:lvl8pPr marL="3048000" defTabSz="4022725" fontAlgn="base">
              <a:spcBef>
                <a:spcPct val="0"/>
              </a:spcBef>
              <a:spcAft>
                <a:spcPct val="0"/>
              </a:spcAft>
              <a:defRPr>
                <a:solidFill>
                  <a:schemeClr val="tx1"/>
                </a:solidFill>
                <a:latin typeface="Arial" pitchFamily="34" charset="0"/>
              </a:defRPr>
            </a:lvl8pPr>
            <a:lvl9pPr marL="3505200" defTabSz="4022725" fontAlgn="base">
              <a:spcBef>
                <a:spcPct val="0"/>
              </a:spcBef>
              <a:spcAft>
                <a:spcPct val="0"/>
              </a:spcAft>
              <a:defRPr>
                <a:solidFill>
                  <a:schemeClr val="tx1"/>
                </a:solidFill>
                <a:latin typeface="Arial" pitchFamily="34" charset="0"/>
              </a:defRPr>
            </a:lvl9pPr>
          </a:lstStyle>
          <a:p>
            <a:pPr algn="ctr"/>
            <a:r>
              <a:rPr lang="tr-TR" sz="1800" b="1" dirty="0">
                <a:solidFill>
                  <a:schemeClr val="accent1">
                    <a:lumMod val="50000"/>
                  </a:schemeClr>
                </a:solidFill>
                <a:cs typeface="Arial" panose="020B0604020202020204" pitchFamily="34" charset="0"/>
              </a:rPr>
              <a:t>Şekil 4: </a:t>
            </a:r>
            <a:r>
              <a:rPr lang="tr-TR" sz="1800" dirty="0" err="1">
                <a:solidFill>
                  <a:schemeClr val="accent1">
                    <a:lumMod val="50000"/>
                  </a:schemeClr>
                </a:solidFill>
                <a:cs typeface="Arial" panose="020B0604020202020204" pitchFamily="34" charset="0"/>
              </a:rPr>
              <a:t>Nanoborat</a:t>
            </a:r>
            <a:r>
              <a:rPr lang="tr-TR" sz="1800" dirty="0">
                <a:solidFill>
                  <a:schemeClr val="accent1">
                    <a:lumMod val="50000"/>
                  </a:schemeClr>
                </a:solidFill>
                <a:cs typeface="Arial" panose="020B0604020202020204" pitchFamily="34" charset="0"/>
              </a:rPr>
              <a:t> etki mekanizması</a:t>
            </a:r>
            <a:endParaRPr lang="en-US" sz="1800" dirty="0">
              <a:solidFill>
                <a:schemeClr val="accent1">
                  <a:lumMod val="50000"/>
                </a:schemeClr>
              </a:solidFill>
              <a:cs typeface="Arial" panose="020B0604020202020204" pitchFamily="34" charset="0"/>
            </a:endParaRPr>
          </a:p>
        </p:txBody>
      </p:sp>
      <p:pic>
        <p:nvPicPr>
          <p:cNvPr id="8" name="Resim 7">
            <a:extLst>
              <a:ext uri="{FF2B5EF4-FFF2-40B4-BE49-F238E27FC236}">
                <a16:creationId xmlns:a16="http://schemas.microsoft.com/office/drawing/2014/main" id="{5E195319-4E0E-F24E-A891-3752386C6C41}"/>
              </a:ext>
            </a:extLst>
          </p:cNvPr>
          <p:cNvPicPr>
            <a:picLocks noChangeAspect="1"/>
          </p:cNvPicPr>
          <p:nvPr/>
        </p:nvPicPr>
        <p:blipFill>
          <a:blip r:embed="rId3"/>
          <a:stretch>
            <a:fillRect/>
          </a:stretch>
        </p:blipFill>
        <p:spPr>
          <a:xfrm>
            <a:off x="8675797" y="5206697"/>
            <a:ext cx="4839351" cy="2467230"/>
          </a:xfrm>
          <a:prstGeom prst="rect">
            <a:avLst/>
          </a:prstGeom>
        </p:spPr>
      </p:pic>
      <p:pic>
        <p:nvPicPr>
          <p:cNvPr id="14" name="Resim 13">
            <a:extLst>
              <a:ext uri="{FF2B5EF4-FFF2-40B4-BE49-F238E27FC236}">
                <a16:creationId xmlns:a16="http://schemas.microsoft.com/office/drawing/2014/main" id="{433E454D-801B-9B84-BDFC-04AAA447CD84}"/>
              </a:ext>
            </a:extLst>
          </p:cNvPr>
          <p:cNvPicPr>
            <a:picLocks noChangeAspect="1"/>
          </p:cNvPicPr>
          <p:nvPr/>
        </p:nvPicPr>
        <p:blipFill>
          <a:blip r:embed="rId4"/>
          <a:stretch>
            <a:fillRect/>
          </a:stretch>
        </p:blipFill>
        <p:spPr>
          <a:xfrm>
            <a:off x="9619002" y="8271958"/>
            <a:ext cx="3140667" cy="4344892"/>
          </a:xfrm>
          <a:prstGeom prst="rect">
            <a:avLst/>
          </a:prstGeom>
        </p:spPr>
      </p:pic>
      <p:pic>
        <p:nvPicPr>
          <p:cNvPr id="18" name="Resim 17">
            <a:extLst>
              <a:ext uri="{FF2B5EF4-FFF2-40B4-BE49-F238E27FC236}">
                <a16:creationId xmlns:a16="http://schemas.microsoft.com/office/drawing/2014/main" id="{C5885A03-5726-3403-B301-C68915EFAC67}"/>
              </a:ext>
            </a:extLst>
          </p:cNvPr>
          <p:cNvPicPr>
            <a:picLocks noChangeAspect="1"/>
          </p:cNvPicPr>
          <p:nvPr/>
        </p:nvPicPr>
        <p:blipFill>
          <a:blip r:embed="rId5"/>
          <a:stretch>
            <a:fillRect/>
          </a:stretch>
        </p:blipFill>
        <p:spPr>
          <a:xfrm>
            <a:off x="8709786" y="13284843"/>
            <a:ext cx="4838400" cy="3040056"/>
          </a:xfrm>
          <a:prstGeom prst="rect">
            <a:avLst/>
          </a:prstGeom>
        </p:spPr>
      </p:pic>
      <p:pic>
        <p:nvPicPr>
          <p:cNvPr id="20" name="Resim 19">
            <a:extLst>
              <a:ext uri="{FF2B5EF4-FFF2-40B4-BE49-F238E27FC236}">
                <a16:creationId xmlns:a16="http://schemas.microsoft.com/office/drawing/2014/main" id="{5D3B86A8-C674-310D-2883-D303123F3B15}"/>
              </a:ext>
            </a:extLst>
          </p:cNvPr>
          <p:cNvPicPr>
            <a:picLocks noChangeAspect="1"/>
          </p:cNvPicPr>
          <p:nvPr/>
        </p:nvPicPr>
        <p:blipFill>
          <a:blip r:embed="rId6"/>
          <a:stretch>
            <a:fillRect/>
          </a:stretch>
        </p:blipFill>
        <p:spPr>
          <a:xfrm>
            <a:off x="8709786" y="16992892"/>
            <a:ext cx="4838400" cy="3401251"/>
          </a:xfrm>
          <a:prstGeom prst="rect">
            <a:avLst/>
          </a:prstGeom>
        </p:spPr>
      </p:pic>
    </p:spTree>
  </p:cSld>
  <p:clrMapOvr>
    <a:masterClrMapping/>
  </p:clrMapOvr>
</p:sld>
</file>

<file path=ppt/theme/theme1.xml><?xml version="1.0" encoding="utf-8"?>
<a:theme xmlns:a="http://schemas.openxmlformats.org/drawingml/2006/main" name="Office Theme">
  <a:themeElements>
    <a:clrScheme name="Mavi Yeşil">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4787</TotalTime>
  <Words>829</Words>
  <Application>Microsoft Office PowerPoint</Application>
  <PresentationFormat>Özel</PresentationFormat>
  <Paragraphs>39</Paragraphs>
  <Slides>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vt:i4>
      </vt:variant>
    </vt:vector>
  </HeadingPairs>
  <TitlesOfParts>
    <vt:vector size="4" baseType="lpstr">
      <vt:lpstr>Arial</vt:lpstr>
      <vt:lpstr>Calibri</vt:lpstr>
      <vt:lpstr>Office Theme</vt:lpstr>
      <vt:lpstr>PowerPoint Sunusu</vt:lpstr>
    </vt:vector>
  </TitlesOfParts>
  <Company>Genigraphics 800.790.4001</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Genigraphics Research Poster Template 1m x 1m</dc:title>
  <dc:creator>Genigraphics 800.790.4001</dc:creator>
  <dc:description>To order poster prints visit us at www.genigraphics.com</dc:description>
  <cp:lastModifiedBy>Batın Demircan</cp:lastModifiedBy>
  <cp:revision>66</cp:revision>
  <dcterms:created xsi:type="dcterms:W3CDTF">2008-05-03T03:01:56Z</dcterms:created>
  <dcterms:modified xsi:type="dcterms:W3CDTF">2026-05-04T18:34:11Z</dcterms:modified>
</cp:coreProperties>
</file>