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
  </p:notesMasterIdLst>
  <p:sldIdLst>
    <p:sldId id="256" r:id="rId2"/>
  </p:sldIdLst>
  <p:sldSz cx="21383625" cy="30275213"/>
  <p:notesSz cx="9942513" cy="14370050"/>
  <p:defaultTextStyle>
    <a:defPPr>
      <a:defRPr lang="en-GB"/>
    </a:defPPr>
    <a:lvl1pPr algn="l" rtl="0" fontAlgn="base">
      <a:spcBef>
        <a:spcPct val="0"/>
      </a:spcBef>
      <a:spcAft>
        <a:spcPct val="0"/>
      </a:spcAft>
      <a:defRPr sz="5761" kern="1200">
        <a:solidFill>
          <a:schemeClr val="tx1"/>
        </a:solidFill>
        <a:latin typeface="Arial" charset="0"/>
        <a:ea typeface="+mn-ea"/>
        <a:cs typeface="Arial" charset="0"/>
      </a:defRPr>
    </a:lvl1pPr>
    <a:lvl2pPr marL="465238" algn="l" rtl="0" fontAlgn="base">
      <a:spcBef>
        <a:spcPct val="0"/>
      </a:spcBef>
      <a:spcAft>
        <a:spcPct val="0"/>
      </a:spcAft>
      <a:defRPr sz="5761" kern="1200">
        <a:solidFill>
          <a:schemeClr val="tx1"/>
        </a:solidFill>
        <a:latin typeface="Arial" charset="0"/>
        <a:ea typeface="+mn-ea"/>
        <a:cs typeface="Arial" charset="0"/>
      </a:defRPr>
    </a:lvl2pPr>
    <a:lvl3pPr marL="930474" algn="l" rtl="0" fontAlgn="base">
      <a:spcBef>
        <a:spcPct val="0"/>
      </a:spcBef>
      <a:spcAft>
        <a:spcPct val="0"/>
      </a:spcAft>
      <a:defRPr sz="5761" kern="1200">
        <a:solidFill>
          <a:schemeClr val="tx1"/>
        </a:solidFill>
        <a:latin typeface="Arial" charset="0"/>
        <a:ea typeface="+mn-ea"/>
        <a:cs typeface="Arial" charset="0"/>
      </a:defRPr>
    </a:lvl3pPr>
    <a:lvl4pPr marL="1395712" algn="l" rtl="0" fontAlgn="base">
      <a:spcBef>
        <a:spcPct val="0"/>
      </a:spcBef>
      <a:spcAft>
        <a:spcPct val="0"/>
      </a:spcAft>
      <a:defRPr sz="5761" kern="1200">
        <a:solidFill>
          <a:schemeClr val="tx1"/>
        </a:solidFill>
        <a:latin typeface="Arial" charset="0"/>
        <a:ea typeface="+mn-ea"/>
        <a:cs typeface="Arial" charset="0"/>
      </a:defRPr>
    </a:lvl4pPr>
    <a:lvl5pPr marL="1860948" algn="l" rtl="0" fontAlgn="base">
      <a:spcBef>
        <a:spcPct val="0"/>
      </a:spcBef>
      <a:spcAft>
        <a:spcPct val="0"/>
      </a:spcAft>
      <a:defRPr sz="5761" kern="1200">
        <a:solidFill>
          <a:schemeClr val="tx1"/>
        </a:solidFill>
        <a:latin typeface="Arial" charset="0"/>
        <a:ea typeface="+mn-ea"/>
        <a:cs typeface="Arial" charset="0"/>
      </a:defRPr>
    </a:lvl5pPr>
    <a:lvl6pPr marL="2326186" algn="l" defTabSz="930474" rtl="0" eaLnBrk="1" latinLnBrk="0" hangingPunct="1">
      <a:defRPr sz="5761" kern="1200">
        <a:solidFill>
          <a:schemeClr val="tx1"/>
        </a:solidFill>
        <a:latin typeface="Arial" charset="0"/>
        <a:ea typeface="+mn-ea"/>
        <a:cs typeface="Arial" charset="0"/>
      </a:defRPr>
    </a:lvl6pPr>
    <a:lvl7pPr marL="2791422" algn="l" defTabSz="930474" rtl="0" eaLnBrk="1" latinLnBrk="0" hangingPunct="1">
      <a:defRPr sz="5761" kern="1200">
        <a:solidFill>
          <a:schemeClr val="tx1"/>
        </a:solidFill>
        <a:latin typeface="Arial" charset="0"/>
        <a:ea typeface="+mn-ea"/>
        <a:cs typeface="Arial" charset="0"/>
      </a:defRPr>
    </a:lvl7pPr>
    <a:lvl8pPr marL="3256660" algn="l" defTabSz="930474" rtl="0" eaLnBrk="1" latinLnBrk="0" hangingPunct="1">
      <a:defRPr sz="5761" kern="1200">
        <a:solidFill>
          <a:schemeClr val="tx1"/>
        </a:solidFill>
        <a:latin typeface="Arial" charset="0"/>
        <a:ea typeface="+mn-ea"/>
        <a:cs typeface="Arial" charset="0"/>
      </a:defRPr>
    </a:lvl8pPr>
    <a:lvl9pPr marL="3721896" algn="l" defTabSz="930474" rtl="0" eaLnBrk="1" latinLnBrk="0" hangingPunct="1">
      <a:defRPr sz="5761" kern="1200">
        <a:solidFill>
          <a:schemeClr val="tx1"/>
        </a:solidFill>
        <a:latin typeface="Arial" charset="0"/>
        <a:ea typeface="+mn-ea"/>
        <a:cs typeface="Arial" charset="0"/>
      </a:defRPr>
    </a:lvl9pPr>
  </p:defaultTextStyle>
  <p:extLst>
    <p:ext uri="{EFAFB233-063F-42B5-8137-9DF3F51BA10A}">
      <p15:sldGuideLst xmlns:p15="http://schemas.microsoft.com/office/powerpoint/2012/main" xmlns="">
        <p15:guide id="1" orient="horz" pos="9536" userDrawn="1">
          <p15:clr>
            <a:srgbClr val="A4A3A4"/>
          </p15:clr>
        </p15:guide>
        <p15:guide id="2" pos="6735"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Ibrahim Küçükkoç" initials="IK" lastIdx="3" clrIdx="0">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509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Stil Yok, Tablo Kılavuz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5662" autoAdjust="0"/>
    <p:restoredTop sz="92953" autoAdjust="0"/>
  </p:normalViewPr>
  <p:slideViewPr>
    <p:cSldViewPr>
      <p:cViewPr>
        <p:scale>
          <a:sx n="50" d="100"/>
          <a:sy n="50" d="100"/>
        </p:scale>
        <p:origin x="-420" y="-72"/>
      </p:cViewPr>
      <p:guideLst>
        <p:guide orient="horz" pos="9536"/>
        <p:guide pos="6735"/>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notesMaster" Target="notesMasters/notesMaster1.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commentAuthors" Target="commentAuthor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4308475" cy="720725"/>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5632450" y="0"/>
            <a:ext cx="4308475" cy="720725"/>
          </a:xfrm>
          <a:prstGeom prst="rect">
            <a:avLst/>
          </a:prstGeom>
        </p:spPr>
        <p:txBody>
          <a:bodyPr vert="horz" lIns="91440" tIns="45720" rIns="91440" bIns="45720" rtlCol="0"/>
          <a:lstStyle>
            <a:lvl1pPr algn="r">
              <a:defRPr sz="1200"/>
            </a:lvl1pPr>
          </a:lstStyle>
          <a:p>
            <a:fld id="{C0197EA0-0878-413C-A153-1B2A2D1C652E}" type="datetimeFigureOut">
              <a:rPr lang="en-GB" smtClean="0"/>
              <a:pPr/>
              <a:t>04/05/2017</a:t>
            </a:fld>
            <a:endParaRPr lang="en-GB"/>
          </a:p>
        </p:txBody>
      </p:sp>
      <p:sp>
        <p:nvSpPr>
          <p:cNvPr id="4" name="Slide Image Placeholder 3"/>
          <p:cNvSpPr>
            <a:spLocks noGrp="1" noRot="1" noChangeAspect="1"/>
          </p:cNvSpPr>
          <p:nvPr>
            <p:ph type="sldImg" idx="2"/>
          </p:nvPr>
        </p:nvSpPr>
        <p:spPr>
          <a:xfrm>
            <a:off x="3259138" y="1797050"/>
            <a:ext cx="3424237" cy="4849813"/>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993775" y="6915150"/>
            <a:ext cx="7954963" cy="5659438"/>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13649325"/>
            <a:ext cx="4308475" cy="720725"/>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5632450" y="13649325"/>
            <a:ext cx="4308475" cy="720725"/>
          </a:xfrm>
          <a:prstGeom prst="rect">
            <a:avLst/>
          </a:prstGeom>
        </p:spPr>
        <p:txBody>
          <a:bodyPr vert="horz" lIns="91440" tIns="45720" rIns="91440" bIns="45720" rtlCol="0" anchor="b"/>
          <a:lstStyle>
            <a:lvl1pPr algn="r">
              <a:defRPr sz="1200"/>
            </a:lvl1pPr>
          </a:lstStyle>
          <a:p>
            <a:fld id="{8326D146-76E8-4BE9-A53E-4325AC0DE87F}" type="slidenum">
              <a:rPr lang="en-GB" smtClean="0"/>
              <a:pPr/>
              <a:t>‹#›</a:t>
            </a:fld>
            <a:endParaRPr lang="en-GB"/>
          </a:p>
        </p:txBody>
      </p:sp>
    </p:spTree>
    <p:extLst>
      <p:ext uri="{BB962C8B-B14F-4D97-AF65-F5344CB8AC3E}">
        <p14:creationId xmlns:p14="http://schemas.microsoft.com/office/powerpoint/2010/main" val="1843184104"/>
      </p:ext>
    </p:extLst>
  </p:cSld>
  <p:clrMap bg1="lt1" tx1="dk1" bg2="lt2" tx2="dk2" accent1="accent1" accent2="accent2" accent3="accent3" accent4="accent4" accent5="accent5" accent6="accent6" hlink="hlink" folHlink="folHlink"/>
  <p:notesStyle>
    <a:lvl1pPr marL="0" algn="l" defTabSz="2107052" rtl="0" eaLnBrk="1" latinLnBrk="0" hangingPunct="1">
      <a:defRPr sz="2765" kern="1200">
        <a:solidFill>
          <a:schemeClr val="tx1"/>
        </a:solidFill>
        <a:latin typeface="+mn-lt"/>
        <a:ea typeface="+mn-ea"/>
        <a:cs typeface="+mn-cs"/>
      </a:defRPr>
    </a:lvl1pPr>
    <a:lvl2pPr marL="1053526" algn="l" defTabSz="2107052" rtl="0" eaLnBrk="1" latinLnBrk="0" hangingPunct="1">
      <a:defRPr sz="2765" kern="1200">
        <a:solidFill>
          <a:schemeClr val="tx1"/>
        </a:solidFill>
        <a:latin typeface="+mn-lt"/>
        <a:ea typeface="+mn-ea"/>
        <a:cs typeface="+mn-cs"/>
      </a:defRPr>
    </a:lvl2pPr>
    <a:lvl3pPr marL="2107052" algn="l" defTabSz="2107052" rtl="0" eaLnBrk="1" latinLnBrk="0" hangingPunct="1">
      <a:defRPr sz="2765" kern="1200">
        <a:solidFill>
          <a:schemeClr val="tx1"/>
        </a:solidFill>
        <a:latin typeface="+mn-lt"/>
        <a:ea typeface="+mn-ea"/>
        <a:cs typeface="+mn-cs"/>
      </a:defRPr>
    </a:lvl3pPr>
    <a:lvl4pPr marL="3160578" algn="l" defTabSz="2107052" rtl="0" eaLnBrk="1" latinLnBrk="0" hangingPunct="1">
      <a:defRPr sz="2765" kern="1200">
        <a:solidFill>
          <a:schemeClr val="tx1"/>
        </a:solidFill>
        <a:latin typeface="+mn-lt"/>
        <a:ea typeface="+mn-ea"/>
        <a:cs typeface="+mn-cs"/>
      </a:defRPr>
    </a:lvl4pPr>
    <a:lvl5pPr marL="4214104" algn="l" defTabSz="2107052" rtl="0" eaLnBrk="1" latinLnBrk="0" hangingPunct="1">
      <a:defRPr sz="2765" kern="1200">
        <a:solidFill>
          <a:schemeClr val="tx1"/>
        </a:solidFill>
        <a:latin typeface="+mn-lt"/>
        <a:ea typeface="+mn-ea"/>
        <a:cs typeface="+mn-cs"/>
      </a:defRPr>
    </a:lvl5pPr>
    <a:lvl6pPr marL="5267630" algn="l" defTabSz="2107052" rtl="0" eaLnBrk="1" latinLnBrk="0" hangingPunct="1">
      <a:defRPr sz="2765" kern="1200">
        <a:solidFill>
          <a:schemeClr val="tx1"/>
        </a:solidFill>
        <a:latin typeface="+mn-lt"/>
        <a:ea typeface="+mn-ea"/>
        <a:cs typeface="+mn-cs"/>
      </a:defRPr>
    </a:lvl6pPr>
    <a:lvl7pPr marL="6321156" algn="l" defTabSz="2107052" rtl="0" eaLnBrk="1" latinLnBrk="0" hangingPunct="1">
      <a:defRPr sz="2765" kern="1200">
        <a:solidFill>
          <a:schemeClr val="tx1"/>
        </a:solidFill>
        <a:latin typeface="+mn-lt"/>
        <a:ea typeface="+mn-ea"/>
        <a:cs typeface="+mn-cs"/>
      </a:defRPr>
    </a:lvl7pPr>
    <a:lvl8pPr marL="7374682" algn="l" defTabSz="2107052" rtl="0" eaLnBrk="1" latinLnBrk="0" hangingPunct="1">
      <a:defRPr sz="2765" kern="1200">
        <a:solidFill>
          <a:schemeClr val="tx1"/>
        </a:solidFill>
        <a:latin typeface="+mn-lt"/>
        <a:ea typeface="+mn-ea"/>
        <a:cs typeface="+mn-cs"/>
      </a:defRPr>
    </a:lvl8pPr>
    <a:lvl9pPr marL="8428208" algn="l" defTabSz="2107052" rtl="0" eaLnBrk="1" latinLnBrk="0" hangingPunct="1">
      <a:defRPr sz="2765"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259138" y="1797050"/>
            <a:ext cx="3424237" cy="4849813"/>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8326D146-76E8-4BE9-A53E-4325AC0DE87F}" type="slidenum">
              <a:rPr lang="en-GB" smtClean="0"/>
              <a:pPr/>
              <a:t>1</a:t>
            </a:fld>
            <a:endParaRPr lang="en-GB"/>
          </a:p>
        </p:txBody>
      </p:sp>
    </p:spTree>
    <p:extLst>
      <p:ext uri="{BB962C8B-B14F-4D97-AF65-F5344CB8AC3E}">
        <p14:creationId xmlns:p14="http://schemas.microsoft.com/office/powerpoint/2010/main" val="406830300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603170" y="9405687"/>
            <a:ext cx="18177291" cy="6488355"/>
          </a:xfrm>
        </p:spPr>
        <p:txBody>
          <a:bodyPr/>
          <a:lstStyle/>
          <a:p>
            <a:r>
              <a:rPr lang="en-US"/>
              <a:t>Click to edit Master title style</a:t>
            </a:r>
            <a:endParaRPr lang="en-GB"/>
          </a:p>
        </p:txBody>
      </p:sp>
      <p:sp>
        <p:nvSpPr>
          <p:cNvPr id="3" name="Subtitle 2"/>
          <p:cNvSpPr>
            <a:spLocks noGrp="1"/>
          </p:cNvSpPr>
          <p:nvPr>
            <p:ph type="subTitle" idx="1"/>
          </p:nvPr>
        </p:nvSpPr>
        <p:spPr>
          <a:xfrm>
            <a:off x="3207951" y="17156118"/>
            <a:ext cx="14967729" cy="7737484"/>
          </a:xfrm>
          <a:prstGeom prst="rect">
            <a:avLst/>
          </a:prstGeom>
        </p:spPr>
        <p:txBody>
          <a:bodyPr lIns="40380" tIns="20190" rIns="40380" bIns="20190"/>
          <a:lstStyle>
            <a:lvl1pPr marL="0" indent="0" algn="ctr">
              <a:buNone/>
              <a:defRPr/>
            </a:lvl1pPr>
            <a:lvl2pPr marL="450212" indent="0" algn="ctr">
              <a:buNone/>
              <a:defRPr/>
            </a:lvl2pPr>
            <a:lvl3pPr marL="900420" indent="0" algn="ctr">
              <a:buNone/>
              <a:defRPr/>
            </a:lvl3pPr>
            <a:lvl4pPr marL="1350632" indent="0" algn="ctr">
              <a:buNone/>
              <a:defRPr/>
            </a:lvl4pPr>
            <a:lvl5pPr marL="1800840" indent="0" algn="ctr">
              <a:buNone/>
              <a:defRPr/>
            </a:lvl5pPr>
            <a:lvl6pPr marL="2251052" indent="0" algn="ctr">
              <a:buNone/>
              <a:defRPr/>
            </a:lvl6pPr>
            <a:lvl7pPr marL="2701261" indent="0" algn="ctr">
              <a:buNone/>
              <a:defRPr/>
            </a:lvl7pPr>
            <a:lvl8pPr marL="3151472" indent="0" algn="ctr">
              <a:buNone/>
              <a:defRPr/>
            </a:lvl8pPr>
            <a:lvl9pPr marL="3601682" indent="0" algn="ctr">
              <a:buNone/>
              <a:defRPr/>
            </a:lvl9pPr>
          </a:lstStyle>
          <a:p>
            <a:r>
              <a:rPr lang="en-US"/>
              <a:t>Click to edit Master subtitle style</a:t>
            </a:r>
            <a:endParaRPr lang="en-GB"/>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1068779" y="7064377"/>
            <a:ext cx="19246069" cy="19979602"/>
          </a:xfrm>
          <a:prstGeom prst="rect">
            <a:avLst/>
          </a:prstGeom>
        </p:spPr>
        <p:txBody>
          <a:bodyPr vert="eaVert" lIns="40380" tIns="20190" rIns="40380" bIns="2019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pic>
        <p:nvPicPr>
          <p:cNvPr id="4" name="Picture 3"/>
          <p:cNvPicPr>
            <a:picLocks noChangeAspect="1"/>
          </p:cNvPicPr>
          <p:nvPr userDrawn="1"/>
        </p:nvPicPr>
        <p:blipFill>
          <a:blip r:embed="rId2" cstate="print"/>
          <a:stretch>
            <a:fillRect/>
          </a:stretch>
        </p:blipFill>
        <p:spPr>
          <a:xfrm>
            <a:off x="2" y="27207040"/>
            <a:ext cx="21373293" cy="3086889"/>
          </a:xfrm>
          <a:prstGeom prst="rect">
            <a:avLst/>
          </a:prstGeom>
        </p:spPr>
      </p:pic>
      <p:pic>
        <p:nvPicPr>
          <p:cNvPr id="5" name="Picture 4"/>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40084" y="27391855"/>
            <a:ext cx="2715385" cy="2883358"/>
          </a:xfrm>
          <a:prstGeom prst="rect">
            <a:avLst/>
          </a:prstGeom>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5503736" y="1211917"/>
            <a:ext cx="4811113" cy="25832064"/>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1068779" y="1211917"/>
            <a:ext cx="14279966" cy="25832064"/>
          </a:xfrm>
          <a:prstGeom prst="rect">
            <a:avLst/>
          </a:prstGeom>
        </p:spPr>
        <p:txBody>
          <a:bodyPr vert="eaVert" lIns="40380" tIns="20190" rIns="40380" bIns="2019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pic>
        <p:nvPicPr>
          <p:cNvPr id="4" name="Picture 3"/>
          <p:cNvPicPr>
            <a:picLocks noChangeAspect="1"/>
          </p:cNvPicPr>
          <p:nvPr userDrawn="1"/>
        </p:nvPicPr>
        <p:blipFill>
          <a:blip r:embed="rId2" cstate="print"/>
          <a:stretch>
            <a:fillRect/>
          </a:stretch>
        </p:blipFill>
        <p:spPr>
          <a:xfrm>
            <a:off x="2" y="27207040"/>
            <a:ext cx="21373293" cy="3086889"/>
          </a:xfrm>
          <a:prstGeom prst="rect">
            <a:avLst/>
          </a:prstGeom>
        </p:spPr>
      </p:pic>
      <p:pic>
        <p:nvPicPr>
          <p:cNvPr id="5" name="Picture 4"/>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40084" y="27391855"/>
            <a:ext cx="2715385" cy="2883358"/>
          </a:xfrm>
          <a:prstGeom prst="rect">
            <a:avLst/>
          </a:prstGeom>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1068779" y="7064377"/>
            <a:ext cx="19246069" cy="19979602"/>
          </a:xfrm>
          <a:prstGeom prst="rect">
            <a:avLst/>
          </a:prstGeom>
        </p:spPr>
        <p:txBody>
          <a:bodyPr lIns="40380" tIns="20190" rIns="40380" bIns="2019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pic>
        <p:nvPicPr>
          <p:cNvPr id="4" name="Picture 3"/>
          <p:cNvPicPr>
            <a:picLocks noChangeAspect="1"/>
          </p:cNvPicPr>
          <p:nvPr userDrawn="1"/>
        </p:nvPicPr>
        <p:blipFill>
          <a:blip r:embed="rId2" cstate="print"/>
          <a:stretch>
            <a:fillRect/>
          </a:stretch>
        </p:blipFill>
        <p:spPr>
          <a:xfrm>
            <a:off x="2" y="27207040"/>
            <a:ext cx="21373293" cy="3086889"/>
          </a:xfrm>
          <a:prstGeom prst="rect">
            <a:avLst/>
          </a:prstGeom>
        </p:spPr>
      </p:pic>
      <p:pic>
        <p:nvPicPr>
          <p:cNvPr id="5" name="Picture 4"/>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40084" y="27391855"/>
            <a:ext cx="2715385" cy="2883358"/>
          </a:xfrm>
          <a:prstGeom prst="rect">
            <a:avLst/>
          </a:prstGeom>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688735" y="19455357"/>
            <a:ext cx="18177293" cy="6012651"/>
          </a:xfrm>
        </p:spPr>
        <p:txBody>
          <a:bodyPr anchor="t"/>
          <a:lstStyle>
            <a:lvl1pPr algn="l">
              <a:defRPr sz="4014" b="1" cap="all"/>
            </a:lvl1pPr>
          </a:lstStyle>
          <a:p>
            <a:r>
              <a:rPr lang="en-US"/>
              <a:t>Click to edit Master title style</a:t>
            </a:r>
            <a:endParaRPr lang="en-GB"/>
          </a:p>
        </p:txBody>
      </p:sp>
      <p:sp>
        <p:nvSpPr>
          <p:cNvPr id="3" name="Text Placeholder 2"/>
          <p:cNvSpPr>
            <a:spLocks noGrp="1"/>
          </p:cNvSpPr>
          <p:nvPr>
            <p:ph type="body" idx="1"/>
          </p:nvPr>
        </p:nvSpPr>
        <p:spPr>
          <a:xfrm>
            <a:off x="1688735" y="12832705"/>
            <a:ext cx="18177293" cy="6622651"/>
          </a:xfrm>
          <a:prstGeom prst="rect">
            <a:avLst/>
          </a:prstGeom>
        </p:spPr>
        <p:txBody>
          <a:bodyPr lIns="40380" tIns="20190" rIns="40380" bIns="20190" anchor="b"/>
          <a:lstStyle>
            <a:lvl1pPr marL="0" indent="0">
              <a:buNone/>
              <a:defRPr sz="2006"/>
            </a:lvl1pPr>
            <a:lvl2pPr marL="450212" indent="0">
              <a:buNone/>
              <a:defRPr sz="1784"/>
            </a:lvl2pPr>
            <a:lvl3pPr marL="900420" indent="0">
              <a:buNone/>
              <a:defRPr sz="1561"/>
            </a:lvl3pPr>
            <a:lvl4pPr marL="1350632" indent="0">
              <a:buNone/>
              <a:defRPr sz="1338"/>
            </a:lvl4pPr>
            <a:lvl5pPr marL="1800840" indent="0">
              <a:buNone/>
              <a:defRPr sz="1338"/>
            </a:lvl5pPr>
            <a:lvl6pPr marL="2251052" indent="0">
              <a:buNone/>
              <a:defRPr sz="1338"/>
            </a:lvl6pPr>
            <a:lvl7pPr marL="2701261" indent="0">
              <a:buNone/>
              <a:defRPr sz="1338"/>
            </a:lvl7pPr>
            <a:lvl8pPr marL="3151472" indent="0">
              <a:buNone/>
              <a:defRPr sz="1338"/>
            </a:lvl8pPr>
            <a:lvl9pPr marL="3601682" indent="0">
              <a:buNone/>
              <a:defRPr sz="1338"/>
            </a:lvl9pPr>
          </a:lstStyle>
          <a:p>
            <a:pPr lvl="0"/>
            <a:r>
              <a:rPr lang="en-US"/>
              <a:t>Click to edit Master text styles</a:t>
            </a:r>
          </a:p>
        </p:txBody>
      </p:sp>
      <p:pic>
        <p:nvPicPr>
          <p:cNvPr id="4" name="Picture 3"/>
          <p:cNvPicPr>
            <a:picLocks noChangeAspect="1"/>
          </p:cNvPicPr>
          <p:nvPr userDrawn="1"/>
        </p:nvPicPr>
        <p:blipFill>
          <a:blip r:embed="rId2" cstate="print"/>
          <a:stretch>
            <a:fillRect/>
          </a:stretch>
        </p:blipFill>
        <p:spPr>
          <a:xfrm>
            <a:off x="2" y="27207040"/>
            <a:ext cx="21373293" cy="3086889"/>
          </a:xfrm>
          <a:prstGeom prst="rect">
            <a:avLst/>
          </a:prstGeom>
        </p:spPr>
      </p:pic>
      <p:pic>
        <p:nvPicPr>
          <p:cNvPr id="5" name="Picture 4"/>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40084" y="27391855"/>
            <a:ext cx="2715385" cy="2883358"/>
          </a:xfrm>
          <a:prstGeom prst="rect">
            <a:avLst/>
          </a:prstGeom>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1068779" y="7064377"/>
            <a:ext cx="9544733" cy="19979602"/>
          </a:xfrm>
          <a:prstGeom prst="rect">
            <a:avLst/>
          </a:prstGeom>
        </p:spPr>
        <p:txBody>
          <a:bodyPr lIns="40380" tIns="20190" rIns="40380" bIns="20190"/>
          <a:lstStyle>
            <a:lvl1pPr>
              <a:defRPr sz="2676"/>
            </a:lvl1pPr>
            <a:lvl2pPr>
              <a:defRPr sz="2453"/>
            </a:lvl2pPr>
            <a:lvl3pPr>
              <a:defRPr sz="2006"/>
            </a:lvl3pPr>
            <a:lvl4pPr>
              <a:defRPr sz="1784"/>
            </a:lvl4pPr>
            <a:lvl5pPr>
              <a:defRPr sz="1784"/>
            </a:lvl5pPr>
            <a:lvl6pPr>
              <a:defRPr sz="1784"/>
            </a:lvl6pPr>
            <a:lvl7pPr>
              <a:defRPr sz="1784"/>
            </a:lvl7pPr>
            <a:lvl8pPr>
              <a:defRPr sz="1784"/>
            </a:lvl8pPr>
            <a:lvl9pPr>
              <a:defRPr sz="1784"/>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10768500" y="7064377"/>
            <a:ext cx="9546348" cy="19979602"/>
          </a:xfrm>
          <a:prstGeom prst="rect">
            <a:avLst/>
          </a:prstGeom>
        </p:spPr>
        <p:txBody>
          <a:bodyPr lIns="40380" tIns="20190" rIns="40380" bIns="20190"/>
          <a:lstStyle>
            <a:lvl1pPr>
              <a:defRPr sz="2676"/>
            </a:lvl1pPr>
            <a:lvl2pPr>
              <a:defRPr sz="2453"/>
            </a:lvl2pPr>
            <a:lvl3pPr>
              <a:defRPr sz="2006"/>
            </a:lvl3pPr>
            <a:lvl4pPr>
              <a:defRPr sz="1784"/>
            </a:lvl4pPr>
            <a:lvl5pPr>
              <a:defRPr sz="1784"/>
            </a:lvl5pPr>
            <a:lvl6pPr>
              <a:defRPr sz="1784"/>
            </a:lvl6pPr>
            <a:lvl7pPr>
              <a:defRPr sz="1784"/>
            </a:lvl7pPr>
            <a:lvl8pPr>
              <a:defRPr sz="1784"/>
            </a:lvl8pPr>
            <a:lvl9pPr>
              <a:defRPr sz="1784"/>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pic>
        <p:nvPicPr>
          <p:cNvPr id="5" name="Picture 4"/>
          <p:cNvPicPr>
            <a:picLocks noChangeAspect="1"/>
          </p:cNvPicPr>
          <p:nvPr userDrawn="1"/>
        </p:nvPicPr>
        <p:blipFill>
          <a:blip r:embed="rId2" cstate="print"/>
          <a:stretch>
            <a:fillRect/>
          </a:stretch>
        </p:blipFill>
        <p:spPr>
          <a:xfrm>
            <a:off x="2" y="27207040"/>
            <a:ext cx="21373293" cy="3086889"/>
          </a:xfrm>
          <a:prstGeom prst="rect">
            <a:avLst/>
          </a:prstGeom>
        </p:spPr>
      </p:pic>
      <p:pic>
        <p:nvPicPr>
          <p:cNvPr id="6" name="Picture 5"/>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40084" y="27391855"/>
            <a:ext cx="2715385" cy="2883358"/>
          </a:xfrm>
          <a:prstGeom prst="rect">
            <a:avLst/>
          </a:prstGeom>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068779" y="1211914"/>
            <a:ext cx="19246069" cy="5046678"/>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1068778" y="6776366"/>
            <a:ext cx="9447864" cy="2825105"/>
          </a:xfrm>
          <a:prstGeom prst="rect">
            <a:avLst/>
          </a:prstGeom>
        </p:spPr>
        <p:txBody>
          <a:bodyPr lIns="40380" tIns="20190" rIns="40380" bIns="20190" anchor="b"/>
          <a:lstStyle>
            <a:lvl1pPr marL="0" indent="0">
              <a:buNone/>
              <a:defRPr sz="2453" b="1"/>
            </a:lvl1pPr>
            <a:lvl2pPr marL="450212" indent="0">
              <a:buNone/>
              <a:defRPr sz="2006" b="1"/>
            </a:lvl2pPr>
            <a:lvl3pPr marL="900420" indent="0">
              <a:buNone/>
              <a:defRPr sz="1784" b="1"/>
            </a:lvl3pPr>
            <a:lvl4pPr marL="1350632" indent="0">
              <a:buNone/>
              <a:defRPr sz="1561" b="1"/>
            </a:lvl4pPr>
            <a:lvl5pPr marL="1800840" indent="0">
              <a:buNone/>
              <a:defRPr sz="1561" b="1"/>
            </a:lvl5pPr>
            <a:lvl6pPr marL="2251052" indent="0">
              <a:buNone/>
              <a:defRPr sz="1561" b="1"/>
            </a:lvl6pPr>
            <a:lvl7pPr marL="2701261" indent="0">
              <a:buNone/>
              <a:defRPr sz="1561" b="1"/>
            </a:lvl7pPr>
            <a:lvl8pPr marL="3151472" indent="0">
              <a:buNone/>
              <a:defRPr sz="1561" b="1"/>
            </a:lvl8pPr>
            <a:lvl9pPr marL="3601682" indent="0">
              <a:buNone/>
              <a:defRPr sz="1561" b="1"/>
            </a:lvl9pPr>
          </a:lstStyle>
          <a:p>
            <a:pPr lvl="0"/>
            <a:r>
              <a:rPr lang="en-US"/>
              <a:t>Click to edit Master text styles</a:t>
            </a:r>
          </a:p>
        </p:txBody>
      </p:sp>
      <p:sp>
        <p:nvSpPr>
          <p:cNvPr id="4" name="Content Placeholder 3"/>
          <p:cNvSpPr>
            <a:spLocks noGrp="1"/>
          </p:cNvSpPr>
          <p:nvPr>
            <p:ph sz="half" idx="2"/>
          </p:nvPr>
        </p:nvSpPr>
        <p:spPr>
          <a:xfrm>
            <a:off x="1068778" y="9601473"/>
            <a:ext cx="9447864" cy="17442508"/>
          </a:xfrm>
          <a:prstGeom prst="rect">
            <a:avLst/>
          </a:prstGeom>
        </p:spPr>
        <p:txBody>
          <a:bodyPr lIns="40380" tIns="20190" rIns="40380" bIns="20190"/>
          <a:lstStyle>
            <a:lvl1pPr>
              <a:defRPr sz="2453"/>
            </a:lvl1pPr>
            <a:lvl2pPr>
              <a:defRPr sz="2006"/>
            </a:lvl2pPr>
            <a:lvl3pPr>
              <a:defRPr sz="1784"/>
            </a:lvl3pPr>
            <a:lvl4pPr>
              <a:defRPr sz="1561"/>
            </a:lvl4pPr>
            <a:lvl5pPr>
              <a:defRPr sz="1561"/>
            </a:lvl5pPr>
            <a:lvl6pPr>
              <a:defRPr sz="1561"/>
            </a:lvl6pPr>
            <a:lvl7pPr>
              <a:defRPr sz="1561"/>
            </a:lvl7pPr>
            <a:lvl8pPr>
              <a:defRPr sz="1561"/>
            </a:lvl8pPr>
            <a:lvl9pPr>
              <a:defRPr sz="1561"/>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10862140" y="6776366"/>
            <a:ext cx="9452708" cy="2825105"/>
          </a:xfrm>
          <a:prstGeom prst="rect">
            <a:avLst/>
          </a:prstGeom>
        </p:spPr>
        <p:txBody>
          <a:bodyPr lIns="40380" tIns="20190" rIns="40380" bIns="20190" anchor="b"/>
          <a:lstStyle>
            <a:lvl1pPr marL="0" indent="0">
              <a:buNone/>
              <a:defRPr sz="2453" b="1"/>
            </a:lvl1pPr>
            <a:lvl2pPr marL="450212" indent="0">
              <a:buNone/>
              <a:defRPr sz="2006" b="1"/>
            </a:lvl2pPr>
            <a:lvl3pPr marL="900420" indent="0">
              <a:buNone/>
              <a:defRPr sz="1784" b="1"/>
            </a:lvl3pPr>
            <a:lvl4pPr marL="1350632" indent="0">
              <a:buNone/>
              <a:defRPr sz="1561" b="1"/>
            </a:lvl4pPr>
            <a:lvl5pPr marL="1800840" indent="0">
              <a:buNone/>
              <a:defRPr sz="1561" b="1"/>
            </a:lvl5pPr>
            <a:lvl6pPr marL="2251052" indent="0">
              <a:buNone/>
              <a:defRPr sz="1561" b="1"/>
            </a:lvl6pPr>
            <a:lvl7pPr marL="2701261" indent="0">
              <a:buNone/>
              <a:defRPr sz="1561" b="1"/>
            </a:lvl7pPr>
            <a:lvl8pPr marL="3151472" indent="0">
              <a:buNone/>
              <a:defRPr sz="1561" b="1"/>
            </a:lvl8pPr>
            <a:lvl9pPr marL="3601682" indent="0">
              <a:buNone/>
              <a:defRPr sz="1561" b="1"/>
            </a:lvl9pPr>
          </a:lstStyle>
          <a:p>
            <a:pPr lvl="0"/>
            <a:r>
              <a:rPr lang="en-US"/>
              <a:t>Click to edit Master text styles</a:t>
            </a:r>
          </a:p>
        </p:txBody>
      </p:sp>
      <p:sp>
        <p:nvSpPr>
          <p:cNvPr id="6" name="Content Placeholder 5"/>
          <p:cNvSpPr>
            <a:spLocks noGrp="1"/>
          </p:cNvSpPr>
          <p:nvPr>
            <p:ph sz="quarter" idx="4"/>
          </p:nvPr>
        </p:nvSpPr>
        <p:spPr>
          <a:xfrm>
            <a:off x="10862140" y="9601473"/>
            <a:ext cx="9452708" cy="17442508"/>
          </a:xfrm>
          <a:prstGeom prst="rect">
            <a:avLst/>
          </a:prstGeom>
        </p:spPr>
        <p:txBody>
          <a:bodyPr lIns="40380" tIns="20190" rIns="40380" bIns="20190"/>
          <a:lstStyle>
            <a:lvl1pPr>
              <a:defRPr sz="2453"/>
            </a:lvl1pPr>
            <a:lvl2pPr>
              <a:defRPr sz="2006"/>
            </a:lvl2pPr>
            <a:lvl3pPr>
              <a:defRPr sz="1784"/>
            </a:lvl3pPr>
            <a:lvl4pPr>
              <a:defRPr sz="1561"/>
            </a:lvl4pPr>
            <a:lvl5pPr>
              <a:defRPr sz="1561"/>
            </a:lvl5pPr>
            <a:lvl6pPr>
              <a:defRPr sz="1561"/>
            </a:lvl6pPr>
            <a:lvl7pPr>
              <a:defRPr sz="1561"/>
            </a:lvl7pPr>
            <a:lvl8pPr>
              <a:defRPr sz="1561"/>
            </a:lvl8pPr>
            <a:lvl9pPr>
              <a:defRPr sz="1561"/>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pic>
        <p:nvPicPr>
          <p:cNvPr id="7" name="Picture 6"/>
          <p:cNvPicPr>
            <a:picLocks noChangeAspect="1"/>
          </p:cNvPicPr>
          <p:nvPr userDrawn="1"/>
        </p:nvPicPr>
        <p:blipFill>
          <a:blip r:embed="rId2" cstate="print"/>
          <a:stretch>
            <a:fillRect/>
          </a:stretch>
        </p:blipFill>
        <p:spPr>
          <a:xfrm>
            <a:off x="2" y="27207040"/>
            <a:ext cx="21373293" cy="3086889"/>
          </a:xfrm>
          <a:prstGeom prst="rect">
            <a:avLst/>
          </a:prstGeom>
        </p:spPr>
      </p:pic>
      <p:pic>
        <p:nvPicPr>
          <p:cNvPr id="8" name="Picture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40084" y="27391855"/>
            <a:ext cx="2715385" cy="2883358"/>
          </a:xfrm>
          <a:prstGeom prst="rect">
            <a:avLst/>
          </a:prstGeom>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pic>
        <p:nvPicPr>
          <p:cNvPr id="3" name="Picture 2"/>
          <p:cNvPicPr>
            <a:picLocks noChangeAspect="1"/>
          </p:cNvPicPr>
          <p:nvPr userDrawn="1"/>
        </p:nvPicPr>
        <p:blipFill>
          <a:blip r:embed="rId2" cstate="print"/>
          <a:stretch>
            <a:fillRect/>
          </a:stretch>
        </p:blipFill>
        <p:spPr>
          <a:xfrm>
            <a:off x="2" y="27207040"/>
            <a:ext cx="21373293" cy="3086889"/>
          </a:xfrm>
          <a:prstGeom prst="rect">
            <a:avLst/>
          </a:prstGeom>
        </p:spPr>
      </p:pic>
      <p:pic>
        <p:nvPicPr>
          <p:cNvPr id="4" name="Picture 3"/>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40084" y="27391855"/>
            <a:ext cx="2715385" cy="2883358"/>
          </a:xfrm>
          <a:prstGeom prst="rect">
            <a:avLst/>
          </a:prstGeom>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cstate="print"/>
          <a:stretch>
            <a:fillRect/>
          </a:stretch>
        </p:blipFill>
        <p:spPr>
          <a:xfrm>
            <a:off x="2" y="27207040"/>
            <a:ext cx="21373293" cy="3086889"/>
          </a:xfrm>
          <a:prstGeom prst="rect">
            <a:avLst/>
          </a:prstGeom>
        </p:spPr>
      </p:pic>
      <p:pic>
        <p:nvPicPr>
          <p:cNvPr id="3" name="Picture 2"/>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40084" y="27391855"/>
            <a:ext cx="2715385" cy="2883358"/>
          </a:xfrm>
          <a:prstGeom prst="rect">
            <a:avLst/>
          </a:prstGeom>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068779" y="1205445"/>
            <a:ext cx="7035850" cy="5129198"/>
          </a:xfrm>
        </p:spPr>
        <p:txBody>
          <a:bodyPr anchor="b"/>
          <a:lstStyle>
            <a:lvl1pPr algn="l">
              <a:defRPr sz="2006" b="1"/>
            </a:lvl1pPr>
          </a:lstStyle>
          <a:p>
            <a:r>
              <a:rPr lang="en-US"/>
              <a:t>Click to edit Master title style</a:t>
            </a:r>
            <a:endParaRPr lang="en-GB"/>
          </a:p>
        </p:txBody>
      </p:sp>
      <p:sp>
        <p:nvSpPr>
          <p:cNvPr id="3" name="Content Placeholder 2"/>
          <p:cNvSpPr>
            <a:spLocks noGrp="1"/>
          </p:cNvSpPr>
          <p:nvPr>
            <p:ph idx="1"/>
          </p:nvPr>
        </p:nvSpPr>
        <p:spPr>
          <a:xfrm>
            <a:off x="8359715" y="1205444"/>
            <a:ext cx="11955133" cy="25838538"/>
          </a:xfrm>
          <a:prstGeom prst="rect">
            <a:avLst/>
          </a:prstGeom>
        </p:spPr>
        <p:txBody>
          <a:bodyPr lIns="40380" tIns="20190" rIns="40380" bIns="20190"/>
          <a:lstStyle>
            <a:lvl1pPr>
              <a:defRPr sz="3122"/>
            </a:lvl1pPr>
            <a:lvl2pPr>
              <a:defRPr sz="2676"/>
            </a:lvl2pPr>
            <a:lvl3pPr>
              <a:defRPr sz="2453"/>
            </a:lvl3pPr>
            <a:lvl4pPr>
              <a:defRPr sz="2006"/>
            </a:lvl4pPr>
            <a:lvl5pPr>
              <a:defRPr sz="2006"/>
            </a:lvl5pPr>
            <a:lvl6pPr>
              <a:defRPr sz="2006"/>
            </a:lvl6pPr>
            <a:lvl7pPr>
              <a:defRPr sz="2006"/>
            </a:lvl7pPr>
            <a:lvl8pPr>
              <a:defRPr sz="2006"/>
            </a:lvl8pPr>
            <a:lvl9pPr>
              <a:defRPr sz="2006"/>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1068779" y="6334641"/>
            <a:ext cx="7035850" cy="20709340"/>
          </a:xfrm>
          <a:prstGeom prst="rect">
            <a:avLst/>
          </a:prstGeom>
        </p:spPr>
        <p:txBody>
          <a:bodyPr lIns="40380" tIns="20190" rIns="40380" bIns="20190"/>
          <a:lstStyle>
            <a:lvl1pPr marL="0" indent="0">
              <a:buNone/>
              <a:defRPr sz="1338"/>
            </a:lvl1pPr>
            <a:lvl2pPr marL="450212" indent="0">
              <a:buNone/>
              <a:defRPr sz="1115"/>
            </a:lvl2pPr>
            <a:lvl3pPr marL="900420" indent="0">
              <a:buNone/>
              <a:defRPr sz="892"/>
            </a:lvl3pPr>
            <a:lvl4pPr marL="1350632" indent="0">
              <a:buNone/>
              <a:defRPr sz="892"/>
            </a:lvl4pPr>
            <a:lvl5pPr marL="1800840" indent="0">
              <a:buNone/>
              <a:defRPr sz="892"/>
            </a:lvl5pPr>
            <a:lvl6pPr marL="2251052" indent="0">
              <a:buNone/>
              <a:defRPr sz="892"/>
            </a:lvl6pPr>
            <a:lvl7pPr marL="2701261" indent="0">
              <a:buNone/>
              <a:defRPr sz="892"/>
            </a:lvl7pPr>
            <a:lvl8pPr marL="3151472" indent="0">
              <a:buNone/>
              <a:defRPr sz="892"/>
            </a:lvl8pPr>
            <a:lvl9pPr marL="3601682" indent="0">
              <a:buNone/>
              <a:defRPr sz="892"/>
            </a:lvl9pPr>
          </a:lstStyle>
          <a:p>
            <a:pPr lvl="0"/>
            <a:r>
              <a:rPr lang="en-US"/>
              <a:t>Click to edit Master text styles</a:t>
            </a:r>
          </a:p>
        </p:txBody>
      </p:sp>
      <p:pic>
        <p:nvPicPr>
          <p:cNvPr id="5" name="Picture 4"/>
          <p:cNvPicPr>
            <a:picLocks noChangeAspect="1"/>
          </p:cNvPicPr>
          <p:nvPr userDrawn="1"/>
        </p:nvPicPr>
        <p:blipFill>
          <a:blip r:embed="rId2" cstate="print"/>
          <a:stretch>
            <a:fillRect/>
          </a:stretch>
        </p:blipFill>
        <p:spPr>
          <a:xfrm>
            <a:off x="2" y="27207040"/>
            <a:ext cx="21373293" cy="3086889"/>
          </a:xfrm>
          <a:prstGeom prst="rect">
            <a:avLst/>
          </a:prstGeom>
        </p:spPr>
      </p:pic>
      <p:pic>
        <p:nvPicPr>
          <p:cNvPr id="6" name="Picture 5"/>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40084" y="27391855"/>
            <a:ext cx="2715385" cy="2883358"/>
          </a:xfrm>
          <a:prstGeom prst="rect">
            <a:avLst/>
          </a:prstGeom>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191160" y="21193135"/>
            <a:ext cx="12830175" cy="2501496"/>
          </a:xfrm>
        </p:spPr>
        <p:txBody>
          <a:bodyPr anchor="b"/>
          <a:lstStyle>
            <a:lvl1pPr algn="l">
              <a:defRPr sz="2006" b="1"/>
            </a:lvl1pPr>
          </a:lstStyle>
          <a:p>
            <a:r>
              <a:rPr lang="en-US"/>
              <a:t>Click to edit Master title style</a:t>
            </a:r>
            <a:endParaRPr lang="en-GB"/>
          </a:p>
        </p:txBody>
      </p:sp>
      <p:sp>
        <p:nvSpPr>
          <p:cNvPr id="3" name="Picture Placeholder 2"/>
          <p:cNvSpPr>
            <a:spLocks noGrp="1"/>
          </p:cNvSpPr>
          <p:nvPr>
            <p:ph type="pic" idx="1"/>
          </p:nvPr>
        </p:nvSpPr>
        <p:spPr>
          <a:xfrm>
            <a:off x="4191160" y="2705371"/>
            <a:ext cx="12830175" cy="18164156"/>
          </a:xfrm>
          <a:prstGeom prst="rect">
            <a:avLst/>
          </a:prstGeom>
        </p:spPr>
        <p:txBody>
          <a:bodyPr lIns="40380" tIns="20190" rIns="40380" bIns="20190"/>
          <a:lstStyle>
            <a:lvl1pPr marL="0" indent="0">
              <a:buNone/>
              <a:defRPr sz="3122"/>
            </a:lvl1pPr>
            <a:lvl2pPr marL="450212" indent="0">
              <a:buNone/>
              <a:defRPr sz="2676"/>
            </a:lvl2pPr>
            <a:lvl3pPr marL="900420" indent="0">
              <a:buNone/>
              <a:defRPr sz="2453"/>
            </a:lvl3pPr>
            <a:lvl4pPr marL="1350632" indent="0">
              <a:buNone/>
              <a:defRPr sz="2006"/>
            </a:lvl4pPr>
            <a:lvl5pPr marL="1800840" indent="0">
              <a:buNone/>
              <a:defRPr sz="2006"/>
            </a:lvl5pPr>
            <a:lvl6pPr marL="2251052" indent="0">
              <a:buNone/>
              <a:defRPr sz="2006"/>
            </a:lvl6pPr>
            <a:lvl7pPr marL="2701261" indent="0">
              <a:buNone/>
              <a:defRPr sz="2006"/>
            </a:lvl7pPr>
            <a:lvl8pPr marL="3151472" indent="0">
              <a:buNone/>
              <a:defRPr sz="2006"/>
            </a:lvl8pPr>
            <a:lvl9pPr marL="3601682" indent="0">
              <a:buNone/>
              <a:defRPr sz="2006"/>
            </a:lvl9pPr>
          </a:lstStyle>
          <a:p>
            <a:pPr lvl="0"/>
            <a:endParaRPr lang="en-GB" noProof="0"/>
          </a:p>
        </p:txBody>
      </p:sp>
      <p:sp>
        <p:nvSpPr>
          <p:cNvPr id="4" name="Text Placeholder 3"/>
          <p:cNvSpPr>
            <a:spLocks noGrp="1"/>
          </p:cNvSpPr>
          <p:nvPr>
            <p:ph type="body" sz="half" idx="2"/>
          </p:nvPr>
        </p:nvSpPr>
        <p:spPr>
          <a:xfrm>
            <a:off x="4191160" y="23694630"/>
            <a:ext cx="12830175" cy="3553223"/>
          </a:xfrm>
          <a:prstGeom prst="rect">
            <a:avLst/>
          </a:prstGeom>
        </p:spPr>
        <p:txBody>
          <a:bodyPr lIns="40380" tIns="20190" rIns="40380" bIns="20190"/>
          <a:lstStyle>
            <a:lvl1pPr marL="0" indent="0">
              <a:buNone/>
              <a:defRPr sz="1338"/>
            </a:lvl1pPr>
            <a:lvl2pPr marL="450212" indent="0">
              <a:buNone/>
              <a:defRPr sz="1115"/>
            </a:lvl2pPr>
            <a:lvl3pPr marL="900420" indent="0">
              <a:buNone/>
              <a:defRPr sz="892"/>
            </a:lvl3pPr>
            <a:lvl4pPr marL="1350632" indent="0">
              <a:buNone/>
              <a:defRPr sz="892"/>
            </a:lvl4pPr>
            <a:lvl5pPr marL="1800840" indent="0">
              <a:buNone/>
              <a:defRPr sz="892"/>
            </a:lvl5pPr>
            <a:lvl6pPr marL="2251052" indent="0">
              <a:buNone/>
              <a:defRPr sz="892"/>
            </a:lvl6pPr>
            <a:lvl7pPr marL="2701261" indent="0">
              <a:buNone/>
              <a:defRPr sz="892"/>
            </a:lvl7pPr>
            <a:lvl8pPr marL="3151472" indent="0">
              <a:buNone/>
              <a:defRPr sz="892"/>
            </a:lvl8pPr>
            <a:lvl9pPr marL="3601682" indent="0">
              <a:buNone/>
              <a:defRPr sz="892"/>
            </a:lvl9pPr>
          </a:lstStyle>
          <a:p>
            <a:pPr lvl="0"/>
            <a:r>
              <a:rPr lang="en-US"/>
              <a:t>Click to edit Master text styles</a:t>
            </a:r>
          </a:p>
        </p:txBody>
      </p:sp>
      <p:pic>
        <p:nvPicPr>
          <p:cNvPr id="5" name="Picture 4"/>
          <p:cNvPicPr>
            <a:picLocks noChangeAspect="1"/>
          </p:cNvPicPr>
          <p:nvPr userDrawn="1"/>
        </p:nvPicPr>
        <p:blipFill>
          <a:blip r:embed="rId2" cstate="print"/>
          <a:stretch>
            <a:fillRect/>
          </a:stretch>
        </p:blipFill>
        <p:spPr>
          <a:xfrm>
            <a:off x="2" y="27207040"/>
            <a:ext cx="21373293" cy="3086889"/>
          </a:xfrm>
          <a:prstGeom prst="rect">
            <a:avLst/>
          </a:prstGeom>
        </p:spPr>
      </p:pic>
      <p:pic>
        <p:nvPicPr>
          <p:cNvPr id="6" name="Picture 5"/>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40084" y="27391855"/>
            <a:ext cx="2715385" cy="2883358"/>
          </a:xfrm>
          <a:prstGeom prst="rect">
            <a:avLst/>
          </a:prstGeom>
        </p:spPr>
      </p:pic>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8" name="Rectangle 2"/>
          <p:cNvSpPr>
            <a:spLocks noGrp="1" noChangeArrowheads="1"/>
          </p:cNvSpPr>
          <p:nvPr>
            <p:ph type="title"/>
          </p:nvPr>
        </p:nvSpPr>
        <p:spPr bwMode="auto">
          <a:xfrm>
            <a:off x="1070394" y="1211914"/>
            <a:ext cx="19242839" cy="5046678"/>
          </a:xfrm>
          <a:prstGeom prst="rect">
            <a:avLst/>
          </a:prstGeom>
          <a:noFill/>
          <a:ln w="9525">
            <a:noFill/>
            <a:miter lim="800000"/>
            <a:headEnd/>
            <a:tailEnd/>
          </a:ln>
        </p:spPr>
        <p:txBody>
          <a:bodyPr vert="horz" wrap="square" lIns="128002" tIns="64001" rIns="128002" bIns="64001" numCol="1" anchor="ctr" anchorCtr="0" compatLnSpc="1">
            <a:prstTxWarp prst="textNoShape">
              <a:avLst/>
            </a:prstTxWarp>
          </a:bodyPr>
          <a:lstStyle/>
          <a:p>
            <a:pPr lvl="0"/>
            <a:r>
              <a:rPr lang="en-GB"/>
              <a:t>Click to edit Master title style</a:t>
            </a:r>
          </a:p>
        </p:txBody>
      </p:sp>
      <p:pic>
        <p:nvPicPr>
          <p:cNvPr id="2" name="Picture 2"/>
          <p:cNvPicPr>
            <a:picLocks noChangeAspect="1" noChangeArrowheads="1"/>
          </p:cNvPicPr>
          <p:nvPr userDrawn="1"/>
        </p:nvPicPr>
        <p:blipFill>
          <a:blip r:embed="rId13" cstate="print"/>
          <a:srcRect/>
          <a:stretch>
            <a:fillRect/>
          </a:stretch>
        </p:blipFill>
        <p:spPr bwMode="auto">
          <a:xfrm>
            <a:off x="1" y="27208258"/>
            <a:ext cx="21427215" cy="3048395"/>
          </a:xfrm>
          <a:prstGeom prst="rect">
            <a:avLst/>
          </a:prstGeom>
          <a:noFill/>
          <a:ln w="9525">
            <a:noFill/>
            <a:miter lim="800000"/>
            <a:headEnd/>
            <a:tailEnd/>
          </a:ln>
        </p:spPr>
      </p:pic>
      <p:pic>
        <p:nvPicPr>
          <p:cNvPr id="4" name="Picture 3"/>
          <p:cNvPicPr>
            <a:picLocks noChangeAspect="1"/>
          </p:cNvPicPr>
          <p:nvPr userDrawn="1"/>
        </p:nvPicPr>
        <p:blipFill>
          <a:blip r:embed="rId14" cstate="print"/>
          <a:stretch>
            <a:fillRect/>
          </a:stretch>
        </p:blipFill>
        <p:spPr>
          <a:xfrm>
            <a:off x="2" y="27207040"/>
            <a:ext cx="21373293" cy="3086889"/>
          </a:xfrm>
          <a:prstGeom prst="rect">
            <a:avLst/>
          </a:prstGeom>
        </p:spPr>
      </p:pic>
      <p:pic>
        <p:nvPicPr>
          <p:cNvPr id="5" name="Picture 4"/>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540084" y="27391855"/>
            <a:ext cx="2715385" cy="2883358"/>
          </a:xfrm>
          <a:prstGeom prst="rect">
            <a:avLst/>
          </a:prstGeom>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2852894" rtl="0" eaLnBrk="0" fontAlgn="base" hangingPunct="0">
        <a:spcBef>
          <a:spcPct val="0"/>
        </a:spcBef>
        <a:spcAft>
          <a:spcPct val="0"/>
        </a:spcAft>
        <a:defRPr sz="13826">
          <a:solidFill>
            <a:schemeClr val="tx2"/>
          </a:solidFill>
          <a:latin typeface="+mj-lt"/>
          <a:ea typeface="+mj-ea"/>
          <a:cs typeface="+mj-cs"/>
        </a:defRPr>
      </a:lvl1pPr>
      <a:lvl2pPr algn="ctr" defTabSz="2852894" rtl="0" eaLnBrk="0" fontAlgn="base" hangingPunct="0">
        <a:spcBef>
          <a:spcPct val="0"/>
        </a:spcBef>
        <a:spcAft>
          <a:spcPct val="0"/>
        </a:spcAft>
        <a:defRPr sz="13826">
          <a:solidFill>
            <a:schemeClr val="tx2"/>
          </a:solidFill>
          <a:latin typeface="Arial" charset="0"/>
          <a:cs typeface="Arial" charset="0"/>
        </a:defRPr>
      </a:lvl2pPr>
      <a:lvl3pPr algn="ctr" defTabSz="2852894" rtl="0" eaLnBrk="0" fontAlgn="base" hangingPunct="0">
        <a:spcBef>
          <a:spcPct val="0"/>
        </a:spcBef>
        <a:spcAft>
          <a:spcPct val="0"/>
        </a:spcAft>
        <a:defRPr sz="13826">
          <a:solidFill>
            <a:schemeClr val="tx2"/>
          </a:solidFill>
          <a:latin typeface="Arial" charset="0"/>
          <a:cs typeface="Arial" charset="0"/>
        </a:defRPr>
      </a:lvl3pPr>
      <a:lvl4pPr algn="ctr" defTabSz="2852894" rtl="0" eaLnBrk="0" fontAlgn="base" hangingPunct="0">
        <a:spcBef>
          <a:spcPct val="0"/>
        </a:spcBef>
        <a:spcAft>
          <a:spcPct val="0"/>
        </a:spcAft>
        <a:defRPr sz="13826">
          <a:solidFill>
            <a:schemeClr val="tx2"/>
          </a:solidFill>
          <a:latin typeface="Arial" charset="0"/>
          <a:cs typeface="Arial" charset="0"/>
        </a:defRPr>
      </a:lvl4pPr>
      <a:lvl5pPr algn="ctr" defTabSz="2852894" rtl="0" eaLnBrk="0" fontAlgn="base" hangingPunct="0">
        <a:spcBef>
          <a:spcPct val="0"/>
        </a:spcBef>
        <a:spcAft>
          <a:spcPct val="0"/>
        </a:spcAft>
        <a:defRPr sz="13826">
          <a:solidFill>
            <a:schemeClr val="tx2"/>
          </a:solidFill>
          <a:latin typeface="Arial" charset="0"/>
          <a:cs typeface="Arial" charset="0"/>
        </a:defRPr>
      </a:lvl5pPr>
      <a:lvl6pPr marL="450212" algn="ctr" defTabSz="2852894" rtl="0" fontAlgn="base">
        <a:spcBef>
          <a:spcPct val="0"/>
        </a:spcBef>
        <a:spcAft>
          <a:spcPct val="0"/>
        </a:spcAft>
        <a:defRPr sz="13826">
          <a:solidFill>
            <a:schemeClr val="tx2"/>
          </a:solidFill>
          <a:latin typeface="Arial" charset="0"/>
          <a:cs typeface="Arial" charset="0"/>
        </a:defRPr>
      </a:lvl6pPr>
      <a:lvl7pPr marL="900420" algn="ctr" defTabSz="2852894" rtl="0" fontAlgn="base">
        <a:spcBef>
          <a:spcPct val="0"/>
        </a:spcBef>
        <a:spcAft>
          <a:spcPct val="0"/>
        </a:spcAft>
        <a:defRPr sz="13826">
          <a:solidFill>
            <a:schemeClr val="tx2"/>
          </a:solidFill>
          <a:latin typeface="Arial" charset="0"/>
          <a:cs typeface="Arial" charset="0"/>
        </a:defRPr>
      </a:lvl7pPr>
      <a:lvl8pPr marL="1350632" algn="ctr" defTabSz="2852894" rtl="0" fontAlgn="base">
        <a:spcBef>
          <a:spcPct val="0"/>
        </a:spcBef>
        <a:spcAft>
          <a:spcPct val="0"/>
        </a:spcAft>
        <a:defRPr sz="13826">
          <a:solidFill>
            <a:schemeClr val="tx2"/>
          </a:solidFill>
          <a:latin typeface="Arial" charset="0"/>
          <a:cs typeface="Arial" charset="0"/>
        </a:defRPr>
      </a:lvl8pPr>
      <a:lvl9pPr marL="1800840" algn="ctr" defTabSz="2852894" rtl="0" fontAlgn="base">
        <a:spcBef>
          <a:spcPct val="0"/>
        </a:spcBef>
        <a:spcAft>
          <a:spcPct val="0"/>
        </a:spcAft>
        <a:defRPr sz="13826">
          <a:solidFill>
            <a:schemeClr val="tx2"/>
          </a:solidFill>
          <a:latin typeface="Arial" charset="0"/>
          <a:cs typeface="Arial" charset="0"/>
        </a:defRPr>
      </a:lvl9pPr>
    </p:titleStyle>
    <p:bodyStyle>
      <a:lvl1pPr marL="1070813" indent="-1070813" algn="l" defTabSz="2852894" rtl="0" eaLnBrk="0" fontAlgn="base" hangingPunct="0">
        <a:spcBef>
          <a:spcPct val="20000"/>
        </a:spcBef>
        <a:spcAft>
          <a:spcPct val="0"/>
        </a:spcAft>
        <a:buChar char="•"/>
        <a:defRPr sz="10034">
          <a:solidFill>
            <a:schemeClr val="tx1"/>
          </a:solidFill>
          <a:latin typeface="+mn-lt"/>
          <a:ea typeface="+mn-ea"/>
          <a:cs typeface="+mn-cs"/>
        </a:defRPr>
      </a:lvl1pPr>
      <a:lvl2pPr marL="2319832" indent="-892605" algn="l" defTabSz="2852894" rtl="0" eaLnBrk="0" fontAlgn="base" hangingPunct="0">
        <a:spcBef>
          <a:spcPct val="20000"/>
        </a:spcBef>
        <a:spcAft>
          <a:spcPct val="0"/>
        </a:spcAft>
        <a:buChar char="–"/>
        <a:defRPr sz="8696">
          <a:solidFill>
            <a:schemeClr val="tx1"/>
          </a:solidFill>
          <a:latin typeface="+mn-lt"/>
          <a:cs typeface="+mn-cs"/>
        </a:defRPr>
      </a:lvl2pPr>
      <a:lvl3pPr marL="3567290" indent="-714397" algn="l" defTabSz="2852894" rtl="0" eaLnBrk="0" fontAlgn="base" hangingPunct="0">
        <a:spcBef>
          <a:spcPct val="20000"/>
        </a:spcBef>
        <a:spcAft>
          <a:spcPct val="0"/>
        </a:spcAft>
        <a:buChar char="•"/>
        <a:defRPr sz="7581">
          <a:solidFill>
            <a:schemeClr val="tx1"/>
          </a:solidFill>
          <a:latin typeface="+mn-lt"/>
          <a:cs typeface="+mn-cs"/>
        </a:defRPr>
      </a:lvl3pPr>
      <a:lvl4pPr marL="4994520" indent="-712832" algn="l" defTabSz="2852894" rtl="0" eaLnBrk="0" fontAlgn="base" hangingPunct="0">
        <a:spcBef>
          <a:spcPct val="20000"/>
        </a:spcBef>
        <a:spcAft>
          <a:spcPct val="0"/>
        </a:spcAft>
        <a:buChar char="–"/>
        <a:defRPr sz="6243">
          <a:solidFill>
            <a:schemeClr val="tx1"/>
          </a:solidFill>
          <a:latin typeface="+mn-lt"/>
          <a:cs typeface="+mn-cs"/>
        </a:defRPr>
      </a:lvl4pPr>
      <a:lvl5pPr marL="6421748" indent="-712832" algn="l" defTabSz="2852894" rtl="0" eaLnBrk="0" fontAlgn="base" hangingPunct="0">
        <a:spcBef>
          <a:spcPct val="20000"/>
        </a:spcBef>
        <a:spcAft>
          <a:spcPct val="0"/>
        </a:spcAft>
        <a:buChar char="»"/>
        <a:defRPr sz="6243">
          <a:solidFill>
            <a:schemeClr val="tx1"/>
          </a:solidFill>
          <a:latin typeface="+mn-lt"/>
          <a:cs typeface="+mn-cs"/>
        </a:defRPr>
      </a:lvl5pPr>
      <a:lvl6pPr marL="6871959" indent="-712832" algn="l" defTabSz="2852894" rtl="0" fontAlgn="base">
        <a:spcBef>
          <a:spcPct val="20000"/>
        </a:spcBef>
        <a:spcAft>
          <a:spcPct val="0"/>
        </a:spcAft>
        <a:buChar char="»"/>
        <a:defRPr sz="6243">
          <a:solidFill>
            <a:schemeClr val="tx1"/>
          </a:solidFill>
          <a:latin typeface="+mn-lt"/>
          <a:cs typeface="+mn-cs"/>
        </a:defRPr>
      </a:lvl6pPr>
      <a:lvl7pPr marL="7322168" indent="-712832" algn="l" defTabSz="2852894" rtl="0" fontAlgn="base">
        <a:spcBef>
          <a:spcPct val="20000"/>
        </a:spcBef>
        <a:spcAft>
          <a:spcPct val="0"/>
        </a:spcAft>
        <a:buChar char="»"/>
        <a:defRPr sz="6243">
          <a:solidFill>
            <a:schemeClr val="tx1"/>
          </a:solidFill>
          <a:latin typeface="+mn-lt"/>
          <a:cs typeface="+mn-cs"/>
        </a:defRPr>
      </a:lvl7pPr>
      <a:lvl8pPr marL="7772380" indent="-712832" algn="l" defTabSz="2852894" rtl="0" fontAlgn="base">
        <a:spcBef>
          <a:spcPct val="20000"/>
        </a:spcBef>
        <a:spcAft>
          <a:spcPct val="0"/>
        </a:spcAft>
        <a:buChar char="»"/>
        <a:defRPr sz="6243">
          <a:solidFill>
            <a:schemeClr val="tx1"/>
          </a:solidFill>
          <a:latin typeface="+mn-lt"/>
          <a:cs typeface="+mn-cs"/>
        </a:defRPr>
      </a:lvl8pPr>
      <a:lvl9pPr marL="8222588" indent="-712832" algn="l" defTabSz="2852894" rtl="0" fontAlgn="base">
        <a:spcBef>
          <a:spcPct val="20000"/>
        </a:spcBef>
        <a:spcAft>
          <a:spcPct val="0"/>
        </a:spcAft>
        <a:buChar char="»"/>
        <a:defRPr sz="6243">
          <a:solidFill>
            <a:schemeClr val="tx1"/>
          </a:solidFill>
          <a:latin typeface="+mn-lt"/>
          <a:cs typeface="+mn-cs"/>
        </a:defRPr>
      </a:lvl9pPr>
    </p:bodyStyle>
    <p:otherStyle>
      <a:defPPr>
        <a:defRPr lang="en-US"/>
      </a:defPPr>
      <a:lvl1pPr marL="0" algn="l" defTabSz="900420" rtl="0" eaLnBrk="1" latinLnBrk="0" hangingPunct="1">
        <a:defRPr sz="1784" kern="1200">
          <a:solidFill>
            <a:schemeClr val="tx1"/>
          </a:solidFill>
          <a:latin typeface="+mn-lt"/>
          <a:ea typeface="+mn-ea"/>
          <a:cs typeface="+mn-cs"/>
        </a:defRPr>
      </a:lvl1pPr>
      <a:lvl2pPr marL="450212" algn="l" defTabSz="900420" rtl="0" eaLnBrk="1" latinLnBrk="0" hangingPunct="1">
        <a:defRPr sz="1784" kern="1200">
          <a:solidFill>
            <a:schemeClr val="tx1"/>
          </a:solidFill>
          <a:latin typeface="+mn-lt"/>
          <a:ea typeface="+mn-ea"/>
          <a:cs typeface="+mn-cs"/>
        </a:defRPr>
      </a:lvl2pPr>
      <a:lvl3pPr marL="900420" algn="l" defTabSz="900420" rtl="0" eaLnBrk="1" latinLnBrk="0" hangingPunct="1">
        <a:defRPr sz="1784" kern="1200">
          <a:solidFill>
            <a:schemeClr val="tx1"/>
          </a:solidFill>
          <a:latin typeface="+mn-lt"/>
          <a:ea typeface="+mn-ea"/>
          <a:cs typeface="+mn-cs"/>
        </a:defRPr>
      </a:lvl3pPr>
      <a:lvl4pPr marL="1350632" algn="l" defTabSz="900420" rtl="0" eaLnBrk="1" latinLnBrk="0" hangingPunct="1">
        <a:defRPr sz="1784" kern="1200">
          <a:solidFill>
            <a:schemeClr val="tx1"/>
          </a:solidFill>
          <a:latin typeface="+mn-lt"/>
          <a:ea typeface="+mn-ea"/>
          <a:cs typeface="+mn-cs"/>
        </a:defRPr>
      </a:lvl4pPr>
      <a:lvl5pPr marL="1800840" algn="l" defTabSz="900420" rtl="0" eaLnBrk="1" latinLnBrk="0" hangingPunct="1">
        <a:defRPr sz="1784" kern="1200">
          <a:solidFill>
            <a:schemeClr val="tx1"/>
          </a:solidFill>
          <a:latin typeface="+mn-lt"/>
          <a:ea typeface="+mn-ea"/>
          <a:cs typeface="+mn-cs"/>
        </a:defRPr>
      </a:lvl5pPr>
      <a:lvl6pPr marL="2251052" algn="l" defTabSz="900420" rtl="0" eaLnBrk="1" latinLnBrk="0" hangingPunct="1">
        <a:defRPr sz="1784" kern="1200">
          <a:solidFill>
            <a:schemeClr val="tx1"/>
          </a:solidFill>
          <a:latin typeface="+mn-lt"/>
          <a:ea typeface="+mn-ea"/>
          <a:cs typeface="+mn-cs"/>
        </a:defRPr>
      </a:lvl6pPr>
      <a:lvl7pPr marL="2701261" algn="l" defTabSz="900420" rtl="0" eaLnBrk="1" latinLnBrk="0" hangingPunct="1">
        <a:defRPr sz="1784" kern="1200">
          <a:solidFill>
            <a:schemeClr val="tx1"/>
          </a:solidFill>
          <a:latin typeface="+mn-lt"/>
          <a:ea typeface="+mn-ea"/>
          <a:cs typeface="+mn-cs"/>
        </a:defRPr>
      </a:lvl7pPr>
      <a:lvl8pPr marL="3151472" algn="l" defTabSz="900420" rtl="0" eaLnBrk="1" latinLnBrk="0" hangingPunct="1">
        <a:defRPr sz="1784" kern="1200">
          <a:solidFill>
            <a:schemeClr val="tx1"/>
          </a:solidFill>
          <a:latin typeface="+mn-lt"/>
          <a:ea typeface="+mn-ea"/>
          <a:cs typeface="+mn-cs"/>
        </a:defRPr>
      </a:lvl8pPr>
      <a:lvl9pPr marL="3601682" algn="l" defTabSz="900420" rtl="0" eaLnBrk="1" latinLnBrk="0" hangingPunct="1">
        <a:defRPr sz="1784"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2"/>
          <p:cNvSpPr>
            <a:spLocks noGrp="1" noChangeArrowheads="1"/>
          </p:cNvSpPr>
          <p:nvPr>
            <p:ph type="ctrTitle"/>
          </p:nvPr>
        </p:nvSpPr>
        <p:spPr>
          <a:xfrm>
            <a:off x="-12349" y="810758"/>
            <a:ext cx="21408321" cy="1482034"/>
          </a:xfrm>
        </p:spPr>
        <p:txBody>
          <a:bodyPr/>
          <a:lstStyle/>
          <a:p>
            <a:pPr eaLnBrk="1" hangingPunct="1"/>
            <a:r>
              <a:rPr lang="tr-TR" sz="5600" b="1" dirty="0">
                <a:solidFill>
                  <a:srgbClr val="00509E"/>
                </a:solidFill>
              </a:rPr>
              <a:t>Bitirme </a:t>
            </a:r>
            <a:r>
              <a:rPr lang="tr-TR" sz="5600" b="1" dirty="0" smtClean="0">
                <a:solidFill>
                  <a:srgbClr val="00509E"/>
                </a:solidFill>
              </a:rPr>
              <a:t>Çalışması</a:t>
            </a:r>
            <a:r>
              <a:rPr lang="tr-TR" sz="5600" b="1" dirty="0" smtClean="0">
                <a:solidFill>
                  <a:srgbClr val="00509E"/>
                </a:solidFill>
              </a:rPr>
              <a:t> </a:t>
            </a:r>
            <a:r>
              <a:rPr lang="tr-TR" sz="5600" b="1" dirty="0">
                <a:solidFill>
                  <a:srgbClr val="00509E"/>
                </a:solidFill>
              </a:rPr>
              <a:t>Konu Başlığı</a:t>
            </a:r>
            <a:endParaRPr lang="en-US" sz="5600" b="1" dirty="0">
              <a:solidFill>
                <a:srgbClr val="00509E"/>
              </a:solidFill>
            </a:endParaRPr>
          </a:p>
        </p:txBody>
      </p:sp>
      <p:pic>
        <p:nvPicPr>
          <p:cNvPr id="1027" name="Picture 3"/>
          <p:cNvPicPr>
            <a:picLocks noChangeAspect="1" noChangeArrowheads="1"/>
          </p:cNvPicPr>
          <p:nvPr/>
        </p:nvPicPr>
        <p:blipFill>
          <a:blip r:embed="rId3" cstate="print"/>
          <a:srcRect/>
          <a:stretch>
            <a:fillRect/>
          </a:stretch>
        </p:blipFill>
        <p:spPr bwMode="auto">
          <a:xfrm>
            <a:off x="17277" y="3898395"/>
            <a:ext cx="21378697" cy="1263149"/>
          </a:xfrm>
          <a:prstGeom prst="rect">
            <a:avLst/>
          </a:prstGeom>
          <a:noFill/>
          <a:ln w="9525">
            <a:noFill/>
            <a:miter lim="800000"/>
            <a:headEnd/>
            <a:tailEnd/>
          </a:ln>
        </p:spPr>
      </p:pic>
      <p:sp>
        <p:nvSpPr>
          <p:cNvPr id="2" name="TextBox 1"/>
          <p:cNvSpPr txBox="1"/>
          <p:nvPr/>
        </p:nvSpPr>
        <p:spPr>
          <a:xfrm>
            <a:off x="17276" y="5171872"/>
            <a:ext cx="21271508" cy="3137905"/>
          </a:xfrm>
          <a:prstGeom prst="rect">
            <a:avLst/>
          </a:prstGeom>
          <a:noFill/>
        </p:spPr>
        <p:txBody>
          <a:bodyPr wrap="square" lIns="90038" tIns="45019" rIns="90038" bIns="45019" rtlCol="0">
            <a:spAutoFit/>
          </a:bodyPr>
          <a:lstStyle/>
          <a:p>
            <a:pPr algn="just"/>
            <a:r>
              <a:rPr lang="tr-TR" sz="2700" dirty="0" smtClean="0"/>
              <a:t>Bitirme çalışması kapsamında </a:t>
            </a:r>
            <a:r>
              <a:rPr lang="tr-TR" sz="2700" dirty="0"/>
              <a:t>öğrencilerin; tez</a:t>
            </a:r>
            <a:r>
              <a:rPr lang="en-GB" sz="2700" dirty="0"/>
              <a:t>, PowerPoint </a:t>
            </a:r>
            <a:r>
              <a:rPr lang="en-GB" sz="2700" dirty="0" err="1"/>
              <a:t>sunumu</a:t>
            </a:r>
            <a:r>
              <a:rPr lang="en-GB" sz="2700" dirty="0"/>
              <a:t> </a:t>
            </a:r>
            <a:r>
              <a:rPr lang="en-GB" sz="2700" dirty="0" err="1"/>
              <a:t>ve</a:t>
            </a:r>
            <a:r>
              <a:rPr lang="tr-TR" sz="2700" dirty="0"/>
              <a:t> poster hazırlamaları gerekmektedir. Bitirme çalışmaları poster olarak sunulacak ve öğretim elemanları tarafından bitirme tezi, </a:t>
            </a:r>
            <a:r>
              <a:rPr lang="en-GB" sz="2700" dirty="0"/>
              <a:t>PowerPoint </a:t>
            </a:r>
            <a:r>
              <a:rPr lang="en-GB" sz="2700" dirty="0" err="1"/>
              <a:t>sunumu</a:t>
            </a:r>
            <a:r>
              <a:rPr lang="en-GB" sz="2700" dirty="0"/>
              <a:t> </a:t>
            </a:r>
            <a:r>
              <a:rPr lang="en-GB" sz="2700" dirty="0" err="1"/>
              <a:t>ve</a:t>
            </a:r>
            <a:r>
              <a:rPr lang="tr-TR" sz="2700" dirty="0"/>
              <a:t> poster sunumlarına göre notlandırılacaktır. Bu poster, öğrencilere örnek ve şablon olması amacıyla hazırlanmıştır.</a:t>
            </a:r>
            <a:r>
              <a:rPr lang="en-GB" sz="2700" dirty="0"/>
              <a:t> </a:t>
            </a:r>
            <a:endParaRPr lang="tr-TR" sz="2700" dirty="0" smtClean="0"/>
          </a:p>
          <a:p>
            <a:pPr algn="just"/>
            <a:endParaRPr lang="tr-TR" sz="1000" dirty="0"/>
          </a:p>
          <a:p>
            <a:pPr algn="just"/>
            <a:r>
              <a:rPr lang="tr-TR" sz="2700" dirty="0" smtClean="0"/>
              <a:t>Giriş </a:t>
            </a:r>
            <a:r>
              <a:rPr lang="tr-TR" sz="2700" dirty="0"/>
              <a:t>bölümü, posteri inceleyenlerin bitirme çalışmasını anlayıp, değerlendirebilmesini sağlamak için yeterli temel bilgileri içermeli, çalışmanın yapılmasının gereği ve amacı kısaca anlatılmalıdır. Bitirme çalışması konusunun seçiliş sebebi ve konunun neden önemli olduğu giriş bölümünde vurgulanmalıdır. Giriş bölümünde çalışmayla ilgili literatür de kısaca verilebilir. </a:t>
            </a:r>
          </a:p>
          <a:p>
            <a:pPr algn="just"/>
            <a:r>
              <a:rPr lang="en-GB" sz="2600" dirty="0"/>
              <a:t> </a:t>
            </a:r>
          </a:p>
        </p:txBody>
      </p:sp>
      <p:sp>
        <p:nvSpPr>
          <p:cNvPr id="10" name="TextBox 9"/>
          <p:cNvSpPr txBox="1"/>
          <p:nvPr/>
        </p:nvSpPr>
        <p:spPr>
          <a:xfrm>
            <a:off x="17278" y="4479412"/>
            <a:ext cx="21368353" cy="675707"/>
          </a:xfrm>
          <a:prstGeom prst="rect">
            <a:avLst/>
          </a:prstGeom>
          <a:noFill/>
        </p:spPr>
        <p:txBody>
          <a:bodyPr wrap="square" rtlCol="0">
            <a:spAutoFit/>
          </a:bodyPr>
          <a:lstStyle/>
          <a:p>
            <a:pPr algn="ctr"/>
            <a:r>
              <a:rPr lang="tr-TR" sz="3800" b="1" dirty="0">
                <a:solidFill>
                  <a:srgbClr val="00509E"/>
                </a:solidFill>
                <a:latin typeface="+mj-lt"/>
                <a:ea typeface="+mj-ea"/>
                <a:cs typeface="+mj-cs"/>
              </a:rPr>
              <a:t>Giriş</a:t>
            </a:r>
            <a:endParaRPr lang="en-GB" sz="3800" b="1" dirty="0">
              <a:solidFill>
                <a:srgbClr val="00509E"/>
              </a:solidFill>
              <a:latin typeface="+mj-lt"/>
              <a:ea typeface="+mj-ea"/>
              <a:cs typeface="+mj-cs"/>
            </a:endParaRPr>
          </a:p>
        </p:txBody>
      </p:sp>
      <p:sp>
        <p:nvSpPr>
          <p:cNvPr id="14" name="TextBox 13"/>
          <p:cNvSpPr txBox="1"/>
          <p:nvPr/>
        </p:nvSpPr>
        <p:spPr>
          <a:xfrm>
            <a:off x="17276" y="8269766"/>
            <a:ext cx="10635754" cy="675707"/>
          </a:xfrm>
          <a:prstGeom prst="rect">
            <a:avLst/>
          </a:prstGeom>
          <a:noFill/>
        </p:spPr>
        <p:txBody>
          <a:bodyPr wrap="square" rtlCol="0">
            <a:spAutoFit/>
          </a:bodyPr>
          <a:lstStyle/>
          <a:p>
            <a:pPr algn="ctr"/>
            <a:r>
              <a:rPr lang="tr-TR" sz="3800" b="1" dirty="0">
                <a:solidFill>
                  <a:srgbClr val="00509E"/>
                </a:solidFill>
                <a:latin typeface="+mj-lt"/>
                <a:ea typeface="+mj-ea"/>
                <a:cs typeface="+mj-cs"/>
              </a:rPr>
              <a:t>Problem Tanımı</a:t>
            </a:r>
            <a:endParaRPr lang="en-GB" sz="3800" b="1" dirty="0">
              <a:solidFill>
                <a:srgbClr val="00509E"/>
              </a:solidFill>
              <a:latin typeface="+mj-lt"/>
              <a:ea typeface="+mj-ea"/>
              <a:cs typeface="+mj-cs"/>
            </a:endParaRPr>
          </a:p>
        </p:txBody>
      </p:sp>
      <p:sp>
        <p:nvSpPr>
          <p:cNvPr id="24" name="TextBox 23"/>
          <p:cNvSpPr txBox="1"/>
          <p:nvPr/>
        </p:nvSpPr>
        <p:spPr>
          <a:xfrm>
            <a:off x="11173445" y="25734578"/>
            <a:ext cx="10212186" cy="675707"/>
          </a:xfrm>
          <a:prstGeom prst="rect">
            <a:avLst/>
          </a:prstGeom>
          <a:noFill/>
        </p:spPr>
        <p:txBody>
          <a:bodyPr wrap="square" rtlCol="0">
            <a:spAutoFit/>
          </a:bodyPr>
          <a:lstStyle/>
          <a:p>
            <a:pPr algn="ctr"/>
            <a:r>
              <a:rPr lang="tr-TR" sz="3800" b="1" dirty="0">
                <a:solidFill>
                  <a:srgbClr val="00509E"/>
                </a:solidFill>
                <a:latin typeface="+mj-lt"/>
                <a:ea typeface="+mj-ea"/>
                <a:cs typeface="+mj-cs"/>
              </a:rPr>
              <a:t>Kaynaklar</a:t>
            </a:r>
            <a:endParaRPr lang="en-GB" sz="3800" b="1" dirty="0">
              <a:solidFill>
                <a:srgbClr val="00509E"/>
              </a:solidFill>
              <a:latin typeface="+mj-lt"/>
              <a:ea typeface="+mj-ea"/>
              <a:cs typeface="+mj-cs"/>
            </a:endParaRPr>
          </a:p>
        </p:txBody>
      </p:sp>
      <p:sp>
        <p:nvSpPr>
          <p:cNvPr id="25" name="TextBox 24"/>
          <p:cNvSpPr txBox="1"/>
          <p:nvPr/>
        </p:nvSpPr>
        <p:spPr>
          <a:xfrm>
            <a:off x="11021199" y="26537380"/>
            <a:ext cx="10374774" cy="813212"/>
          </a:xfrm>
          <a:prstGeom prst="rect">
            <a:avLst/>
          </a:prstGeom>
          <a:noFill/>
        </p:spPr>
        <p:txBody>
          <a:bodyPr wrap="square" rtlCol="0">
            <a:spAutoFit/>
          </a:bodyPr>
          <a:lstStyle/>
          <a:p>
            <a:pPr algn="just"/>
            <a:r>
              <a:rPr lang="tr-TR" sz="2300"/>
              <a:t>Bitirme </a:t>
            </a:r>
            <a:r>
              <a:rPr lang="tr-TR" sz="2300" smtClean="0"/>
              <a:t>çalışması</a:t>
            </a:r>
            <a:r>
              <a:rPr lang="tr-TR" sz="2300" smtClean="0"/>
              <a:t> </a:t>
            </a:r>
            <a:r>
              <a:rPr lang="tr-TR" sz="2300" dirty="0"/>
              <a:t>rapor yazım kurallarında verilen kaynakça kurallarına uygun olarak, faydalanılan kaynakların en önemlileri bu bölümde verilmelidir. </a:t>
            </a:r>
            <a:endParaRPr lang="en-GB" sz="2300" dirty="0"/>
          </a:p>
        </p:txBody>
      </p:sp>
      <p:sp>
        <p:nvSpPr>
          <p:cNvPr id="32" name="TextBox 31"/>
          <p:cNvSpPr txBox="1"/>
          <p:nvPr/>
        </p:nvSpPr>
        <p:spPr>
          <a:xfrm>
            <a:off x="-42957" y="18814147"/>
            <a:ext cx="10374774" cy="2574166"/>
          </a:xfrm>
          <a:prstGeom prst="rect">
            <a:avLst/>
          </a:prstGeom>
          <a:noFill/>
        </p:spPr>
        <p:txBody>
          <a:bodyPr wrap="square" rtlCol="0">
            <a:spAutoFit/>
          </a:bodyPr>
          <a:lstStyle/>
          <a:p>
            <a:pPr algn="just"/>
            <a:r>
              <a:rPr lang="tr-TR" sz="2700" dirty="0"/>
              <a:t>Metod bölümünde, ele alınan problemin çözümü için veri toplama yöntemi, oluşturulan model, kullanılan algoritma ve yöntemler verilmelidir. </a:t>
            </a:r>
          </a:p>
          <a:p>
            <a:pPr algn="just"/>
            <a:endParaRPr lang="tr-TR" sz="2676" dirty="0"/>
          </a:p>
          <a:p>
            <a:pPr algn="just"/>
            <a:endParaRPr lang="tr-TR" sz="2676" dirty="0"/>
          </a:p>
          <a:p>
            <a:pPr algn="just"/>
            <a:endParaRPr lang="en-GB" sz="2676" dirty="0"/>
          </a:p>
        </p:txBody>
      </p:sp>
      <p:sp>
        <p:nvSpPr>
          <p:cNvPr id="33" name="TextBox 32"/>
          <p:cNvSpPr txBox="1"/>
          <p:nvPr/>
        </p:nvSpPr>
        <p:spPr>
          <a:xfrm>
            <a:off x="17276" y="18054730"/>
            <a:ext cx="9871735" cy="675707"/>
          </a:xfrm>
          <a:prstGeom prst="rect">
            <a:avLst/>
          </a:prstGeom>
          <a:noFill/>
        </p:spPr>
        <p:txBody>
          <a:bodyPr wrap="square" rtlCol="0">
            <a:spAutoFit/>
          </a:bodyPr>
          <a:lstStyle/>
          <a:p>
            <a:pPr algn="ctr"/>
            <a:r>
              <a:rPr lang="en-GB" sz="3800" b="1" dirty="0">
                <a:solidFill>
                  <a:srgbClr val="00509E"/>
                </a:solidFill>
                <a:latin typeface="+mj-lt"/>
                <a:ea typeface="+mj-ea"/>
                <a:cs typeface="+mj-cs"/>
              </a:rPr>
              <a:t>Met</a:t>
            </a:r>
            <a:r>
              <a:rPr lang="tr-TR" sz="3800" b="1" dirty="0">
                <a:solidFill>
                  <a:srgbClr val="00509E"/>
                </a:solidFill>
                <a:latin typeface="+mj-lt"/>
                <a:ea typeface="+mj-ea"/>
                <a:cs typeface="+mj-cs"/>
              </a:rPr>
              <a:t>ot</a:t>
            </a:r>
            <a:endParaRPr lang="en-GB" sz="3800" b="1" dirty="0">
              <a:solidFill>
                <a:srgbClr val="00509E"/>
              </a:solidFill>
              <a:latin typeface="+mj-lt"/>
              <a:ea typeface="+mj-ea"/>
              <a:cs typeface="+mj-cs"/>
            </a:endParaRPr>
          </a:p>
        </p:txBody>
      </p:sp>
      <p:sp>
        <p:nvSpPr>
          <p:cNvPr id="34" name="TextBox 33"/>
          <p:cNvSpPr txBox="1"/>
          <p:nvPr/>
        </p:nvSpPr>
        <p:spPr>
          <a:xfrm>
            <a:off x="11494614" y="8233519"/>
            <a:ext cx="9479196" cy="675707"/>
          </a:xfrm>
          <a:prstGeom prst="rect">
            <a:avLst/>
          </a:prstGeom>
          <a:noFill/>
        </p:spPr>
        <p:txBody>
          <a:bodyPr wrap="square" rtlCol="0">
            <a:spAutoFit/>
          </a:bodyPr>
          <a:lstStyle/>
          <a:p>
            <a:pPr algn="ctr"/>
            <a:r>
              <a:rPr lang="tr-TR" sz="3800" b="1" dirty="0">
                <a:solidFill>
                  <a:srgbClr val="00509E"/>
                </a:solidFill>
                <a:latin typeface="+mj-lt"/>
                <a:ea typeface="+mj-ea"/>
                <a:cs typeface="+mj-cs"/>
              </a:rPr>
              <a:t>Sonuç ve Öneriler</a:t>
            </a:r>
            <a:endParaRPr lang="en-GB" sz="3800" b="1" dirty="0">
              <a:solidFill>
                <a:srgbClr val="00509E"/>
              </a:solidFill>
              <a:latin typeface="+mj-lt"/>
              <a:ea typeface="+mj-ea"/>
              <a:cs typeface="+mj-cs"/>
            </a:endParaRPr>
          </a:p>
        </p:txBody>
      </p:sp>
      <p:sp>
        <p:nvSpPr>
          <p:cNvPr id="38" name="TextBox 37"/>
          <p:cNvSpPr txBox="1"/>
          <p:nvPr/>
        </p:nvSpPr>
        <p:spPr>
          <a:xfrm>
            <a:off x="10914010" y="9036319"/>
            <a:ext cx="10374774" cy="1739662"/>
          </a:xfrm>
          <a:prstGeom prst="rect">
            <a:avLst/>
          </a:prstGeom>
          <a:noFill/>
        </p:spPr>
        <p:txBody>
          <a:bodyPr wrap="square" rtlCol="0">
            <a:spAutoFit/>
          </a:bodyPr>
          <a:lstStyle/>
          <a:p>
            <a:pPr algn="just"/>
            <a:r>
              <a:rPr lang="tr-TR" sz="2700" dirty="0"/>
              <a:t>Sonuç ve Öneriler bölümünde bitirme </a:t>
            </a:r>
            <a:r>
              <a:rPr lang="tr-TR" sz="2700" dirty="0" smtClean="0"/>
              <a:t>çalışmasına</a:t>
            </a:r>
            <a:r>
              <a:rPr lang="tr-TR" sz="2700" dirty="0" smtClean="0"/>
              <a:t> </a:t>
            </a:r>
            <a:r>
              <a:rPr lang="tr-TR" sz="2700" dirty="0"/>
              <a:t>ilişkin uygulama sonuçları ve genel sonuçlar verilmeli, mevcut ve önerilen sisteme ilişkin teknik ve ekonomik kıyaslamalar yapılmalıdır. Uygulama yapılan işletme/sisteme ilişkin öneriler bu bölümde verilmelidir. </a:t>
            </a:r>
            <a:endParaRPr lang="en-GB" sz="2700" dirty="0"/>
          </a:p>
        </p:txBody>
      </p:sp>
      <p:sp>
        <p:nvSpPr>
          <p:cNvPr id="4" name="Rectangle 12"/>
          <p:cNvSpPr>
            <a:spLocks noGrp="1" noChangeArrowheads="1"/>
          </p:cNvSpPr>
          <p:nvPr>
            <p:ph type="subTitle" idx="1"/>
          </p:nvPr>
        </p:nvSpPr>
        <p:spPr bwMode="auto">
          <a:xfrm>
            <a:off x="-12349" y="2625336"/>
            <a:ext cx="21408321" cy="951938"/>
          </a:xfrm>
          <a:noFill/>
          <a:ln>
            <a:miter lim="800000"/>
            <a:headEnd/>
            <a:tailEnd/>
          </a:ln>
        </p:spPr>
        <p:txBody>
          <a:bodyPr vert="horz" wrap="square" lIns="88461" tIns="44232" rIns="88461" bIns="44232" numCol="1" anchor="t" anchorCtr="0" compatLnSpc="1">
            <a:prstTxWarp prst="textNoShape">
              <a:avLst/>
            </a:prstTxWarp>
          </a:bodyPr>
          <a:lstStyle/>
          <a:p>
            <a:pPr eaLnBrk="1" hangingPunct="1"/>
            <a:r>
              <a:rPr lang="tr-TR" sz="4000" b="1" dirty="0">
                <a:solidFill>
                  <a:srgbClr val="00509E"/>
                </a:solidFill>
              </a:rPr>
              <a:t>Öğrenci Okul No, Öğrenci Ad </a:t>
            </a:r>
            <a:r>
              <a:rPr lang="tr-TR" sz="4000" b="1" dirty="0" err="1">
                <a:solidFill>
                  <a:srgbClr val="00509E"/>
                </a:solidFill>
              </a:rPr>
              <a:t>Soyad</a:t>
            </a:r>
            <a:endParaRPr lang="en-US" sz="4000" b="1" dirty="0">
              <a:solidFill>
                <a:srgbClr val="00509E"/>
              </a:solidFill>
            </a:endParaRPr>
          </a:p>
        </p:txBody>
      </p:sp>
      <p:sp>
        <p:nvSpPr>
          <p:cNvPr id="27" name="Rectangle 12"/>
          <p:cNvSpPr txBox="1">
            <a:spLocks noChangeArrowheads="1"/>
          </p:cNvSpPr>
          <p:nvPr/>
        </p:nvSpPr>
        <p:spPr bwMode="auto">
          <a:xfrm>
            <a:off x="41023" y="3428137"/>
            <a:ext cx="21408321" cy="951938"/>
          </a:xfrm>
          <a:prstGeom prst="rect">
            <a:avLst/>
          </a:prstGeom>
          <a:noFill/>
          <a:ln>
            <a:miter lim="800000"/>
            <a:headEnd/>
            <a:tailEnd/>
          </a:ln>
        </p:spPr>
        <p:txBody>
          <a:bodyPr vert="horz" wrap="square" lIns="88461" tIns="44232" rIns="88461" bIns="44232" numCol="1" anchor="t" anchorCtr="0" compatLnSpc="1">
            <a:prstTxWarp prst="textNoShape">
              <a:avLst/>
            </a:prstTxWarp>
          </a:bodyPr>
          <a:lstStyle/>
          <a:p>
            <a:pPr algn="ctr" defTabSz="2852894">
              <a:spcBef>
                <a:spcPct val="20000"/>
              </a:spcBef>
              <a:defRPr/>
            </a:pPr>
            <a:r>
              <a:rPr lang="tr-TR" sz="4000" b="1" kern="0" dirty="0">
                <a:solidFill>
                  <a:srgbClr val="00509E"/>
                </a:solidFill>
                <a:latin typeface="+mn-lt"/>
                <a:cs typeface="+mn-cs"/>
              </a:rPr>
              <a:t>Danışman </a:t>
            </a:r>
            <a:r>
              <a:rPr lang="tr-TR" sz="4000" b="1" kern="0" dirty="0" err="1">
                <a:solidFill>
                  <a:srgbClr val="00509E"/>
                </a:solidFill>
                <a:latin typeface="+mn-lt"/>
                <a:cs typeface="+mn-cs"/>
              </a:rPr>
              <a:t>Ünvan</a:t>
            </a:r>
            <a:r>
              <a:rPr lang="tr-TR" sz="4000" b="1" kern="0" dirty="0">
                <a:solidFill>
                  <a:srgbClr val="00509E"/>
                </a:solidFill>
                <a:latin typeface="+mn-lt"/>
                <a:cs typeface="+mn-cs"/>
              </a:rPr>
              <a:t>, Ad, </a:t>
            </a:r>
            <a:r>
              <a:rPr lang="tr-TR" sz="4000" b="1" kern="0" dirty="0" err="1">
                <a:solidFill>
                  <a:srgbClr val="00509E"/>
                </a:solidFill>
                <a:latin typeface="+mn-lt"/>
                <a:cs typeface="+mn-cs"/>
              </a:rPr>
              <a:t>Soyad</a:t>
            </a:r>
            <a:endParaRPr lang="en-US" sz="4000" b="1" kern="0" dirty="0">
              <a:solidFill>
                <a:srgbClr val="00509E"/>
              </a:solidFill>
              <a:latin typeface="+mn-lt"/>
              <a:cs typeface="+mn-cs"/>
            </a:endParaRPr>
          </a:p>
        </p:txBody>
      </p:sp>
      <p:sp>
        <p:nvSpPr>
          <p:cNvPr id="39" name="TextBox 31"/>
          <p:cNvSpPr txBox="1"/>
          <p:nvPr/>
        </p:nvSpPr>
        <p:spPr>
          <a:xfrm>
            <a:off x="-12347" y="9084215"/>
            <a:ext cx="10374774" cy="8817799"/>
          </a:xfrm>
          <a:prstGeom prst="rect">
            <a:avLst/>
          </a:prstGeom>
          <a:noFill/>
        </p:spPr>
        <p:txBody>
          <a:bodyPr wrap="square" rtlCol="0">
            <a:spAutoFit/>
          </a:bodyPr>
          <a:lstStyle/>
          <a:p>
            <a:pPr algn="just"/>
            <a:r>
              <a:rPr lang="tr-TR" sz="2700" dirty="0"/>
              <a:t>Problem Tanımı bölümünde problemin kapsamının ne olduğu detaylı olarak açıklanmalı, söz konusu problemin işletme/sistem için neden önemli olduğu iyi bir biçimde anlatılmalıdır. </a:t>
            </a:r>
          </a:p>
          <a:p>
            <a:pPr algn="just"/>
            <a:endParaRPr lang="tr-TR" sz="2700" dirty="0"/>
          </a:p>
          <a:p>
            <a:pPr algn="just"/>
            <a:r>
              <a:rPr lang="tr-TR" sz="2700" dirty="0"/>
              <a:t>Genel olarak öğrencilerin şablonda verilen poster ebat, yazı fontu ve büyüklüklerine uymaları gerekmektedir, ancak öğrenciler genel </a:t>
            </a:r>
            <a:r>
              <a:rPr lang="tr-TR" sz="2700" dirty="0" smtClean="0"/>
              <a:t>içeriğe</a:t>
            </a:r>
            <a:r>
              <a:rPr lang="tr-TR" sz="2700" dirty="0" smtClean="0"/>
              <a:t> </a:t>
            </a:r>
            <a:r>
              <a:rPr lang="tr-TR" sz="2700" dirty="0"/>
              <a:t>uymak kaydıyla farklı görselde poster hazırlayabilir. Ayrıca öğrenciler yaptıkları çalışmaya ve danışmanlarının yönlendirmesine bağlı olarak verilen şablondaki içerik ve bölüm başlıklarını değiştirebilir. </a:t>
            </a:r>
          </a:p>
          <a:p>
            <a:pPr algn="just"/>
            <a:endParaRPr lang="tr-TR" sz="2700" dirty="0"/>
          </a:p>
          <a:p>
            <a:pPr algn="just"/>
            <a:r>
              <a:rPr lang="tr-TR" sz="2700" dirty="0"/>
              <a:t>Poster ebatı A</a:t>
            </a:r>
            <a:r>
              <a:rPr lang="en-GB" sz="2700" dirty="0"/>
              <a:t>1</a:t>
            </a:r>
            <a:r>
              <a:rPr lang="tr-TR" sz="2700" dirty="0"/>
              <a:t> Kağıt (</a:t>
            </a:r>
            <a:r>
              <a:rPr lang="en-GB" sz="2700" dirty="0"/>
              <a:t>594</a:t>
            </a:r>
            <a:r>
              <a:rPr lang="tr-TR" sz="2700" dirty="0"/>
              <a:t>x</a:t>
            </a:r>
            <a:r>
              <a:rPr lang="en-GB" sz="2700" dirty="0"/>
              <a:t>841</a:t>
            </a:r>
            <a:r>
              <a:rPr lang="tr-TR" sz="2700" dirty="0"/>
              <a:t> mm) ölçülerinde Dikey olarak hazırlanmalıdır. </a:t>
            </a:r>
          </a:p>
          <a:p>
            <a:pPr algn="just"/>
            <a:endParaRPr lang="tr-TR" sz="2700" dirty="0"/>
          </a:p>
          <a:p>
            <a:pPr algn="just"/>
            <a:r>
              <a:rPr lang="tr-TR" sz="2700" dirty="0" smtClean="0"/>
              <a:t>Çalışma</a:t>
            </a:r>
            <a:r>
              <a:rPr lang="tr-TR" sz="2700" dirty="0" smtClean="0"/>
              <a:t> </a:t>
            </a:r>
            <a:r>
              <a:rPr lang="tr-TR" sz="2700" dirty="0"/>
              <a:t>Konu Başlığı Arial Bold </a:t>
            </a:r>
            <a:r>
              <a:rPr lang="en-GB" sz="2700" dirty="0"/>
              <a:t>56</a:t>
            </a:r>
            <a:r>
              <a:rPr lang="tr-TR" sz="2700" dirty="0"/>
              <a:t> punto, Öğrenci ve Danışman isimleri Arial Bold </a:t>
            </a:r>
            <a:r>
              <a:rPr lang="en-GB" sz="2700" dirty="0"/>
              <a:t>40</a:t>
            </a:r>
            <a:r>
              <a:rPr lang="tr-TR" sz="2700" dirty="0"/>
              <a:t> punto ve diğer başlıklar Arial Bold </a:t>
            </a:r>
            <a:r>
              <a:rPr lang="en-GB" sz="2700" dirty="0"/>
              <a:t>38</a:t>
            </a:r>
            <a:r>
              <a:rPr lang="tr-TR" sz="2700" dirty="0"/>
              <a:t> punto, poster metni Arial olmalıdır. Poster metni, Tablo ve Şekiller, 2 metre uzaktan rahatlıkla okunabilir şekilde tasarlanmalıdır. Vurgulanmak istenen kısımlar ya kalın yada  altı çizgili olarak yazılmalıdır. Okumayı zorlaştıran italik yazı tercihinden kaçınılmalıdır. </a:t>
            </a:r>
          </a:p>
          <a:p>
            <a:pPr algn="just"/>
            <a:endParaRPr lang="tr-TR" sz="2700" dirty="0"/>
          </a:p>
        </p:txBody>
      </p:sp>
      <p:graphicFrame>
        <p:nvGraphicFramePr>
          <p:cNvPr id="40" name="39 Tablo"/>
          <p:cNvGraphicFramePr>
            <a:graphicFrameLocks noGrp="1"/>
          </p:cNvGraphicFramePr>
          <p:nvPr/>
        </p:nvGraphicFramePr>
        <p:xfrm>
          <a:off x="11173493" y="11444722"/>
          <a:ext cx="9794175" cy="2408404"/>
        </p:xfrm>
        <a:graphic>
          <a:graphicData uri="http://schemas.openxmlformats.org/drawingml/2006/table">
            <a:tbl>
              <a:tblPr firstRow="1" bandRow="1">
                <a:tableStyleId>{5940675A-B579-460E-94D1-54222C63F5DA}</a:tableStyleId>
              </a:tblPr>
              <a:tblGrid>
                <a:gridCol w="1958835">
                  <a:extLst>
                    <a:ext uri="{9D8B030D-6E8A-4147-A177-3AD203B41FA5}">
                      <a16:colId xmlns:a16="http://schemas.microsoft.com/office/drawing/2014/main" xmlns="" val="20000"/>
                    </a:ext>
                  </a:extLst>
                </a:gridCol>
                <a:gridCol w="1958835">
                  <a:extLst>
                    <a:ext uri="{9D8B030D-6E8A-4147-A177-3AD203B41FA5}">
                      <a16:colId xmlns:a16="http://schemas.microsoft.com/office/drawing/2014/main" xmlns="" val="20001"/>
                    </a:ext>
                  </a:extLst>
                </a:gridCol>
                <a:gridCol w="1958835">
                  <a:extLst>
                    <a:ext uri="{9D8B030D-6E8A-4147-A177-3AD203B41FA5}">
                      <a16:colId xmlns:a16="http://schemas.microsoft.com/office/drawing/2014/main" xmlns="" val="20002"/>
                    </a:ext>
                  </a:extLst>
                </a:gridCol>
                <a:gridCol w="1958835">
                  <a:extLst>
                    <a:ext uri="{9D8B030D-6E8A-4147-A177-3AD203B41FA5}">
                      <a16:colId xmlns:a16="http://schemas.microsoft.com/office/drawing/2014/main" xmlns="" val="20003"/>
                    </a:ext>
                  </a:extLst>
                </a:gridCol>
                <a:gridCol w="1958835">
                  <a:extLst>
                    <a:ext uri="{9D8B030D-6E8A-4147-A177-3AD203B41FA5}">
                      <a16:colId xmlns:a16="http://schemas.microsoft.com/office/drawing/2014/main" xmlns="" val="20004"/>
                    </a:ext>
                  </a:extLst>
                </a:gridCol>
              </a:tblGrid>
              <a:tr h="602101">
                <a:tc>
                  <a:txBody>
                    <a:bodyPr/>
                    <a:lstStyle/>
                    <a:p>
                      <a:endParaRPr lang="tr-TR" sz="1800" dirty="0"/>
                    </a:p>
                  </a:txBody>
                  <a:tcPr marL="203889" marR="203889" marT="101945" marB="101945"/>
                </a:tc>
                <a:tc>
                  <a:txBody>
                    <a:bodyPr/>
                    <a:lstStyle/>
                    <a:p>
                      <a:endParaRPr lang="tr-TR" sz="1800"/>
                    </a:p>
                  </a:txBody>
                  <a:tcPr marL="203889" marR="203889" marT="101945" marB="101945"/>
                </a:tc>
                <a:tc>
                  <a:txBody>
                    <a:bodyPr/>
                    <a:lstStyle/>
                    <a:p>
                      <a:endParaRPr lang="tr-TR" sz="1800"/>
                    </a:p>
                  </a:txBody>
                  <a:tcPr marL="203889" marR="203889" marT="101945" marB="101945"/>
                </a:tc>
                <a:tc>
                  <a:txBody>
                    <a:bodyPr/>
                    <a:lstStyle/>
                    <a:p>
                      <a:endParaRPr lang="tr-TR" sz="1800"/>
                    </a:p>
                  </a:txBody>
                  <a:tcPr marL="203889" marR="203889" marT="101945" marB="101945"/>
                </a:tc>
                <a:tc>
                  <a:txBody>
                    <a:bodyPr/>
                    <a:lstStyle/>
                    <a:p>
                      <a:endParaRPr lang="tr-TR" sz="1800"/>
                    </a:p>
                  </a:txBody>
                  <a:tcPr marL="203889" marR="203889" marT="101945" marB="101945"/>
                </a:tc>
                <a:extLst>
                  <a:ext uri="{0D108BD9-81ED-4DB2-BD59-A6C34878D82A}">
                    <a16:rowId xmlns:a16="http://schemas.microsoft.com/office/drawing/2014/main" xmlns="" val="10000"/>
                  </a:ext>
                </a:extLst>
              </a:tr>
              <a:tr h="602101">
                <a:tc>
                  <a:txBody>
                    <a:bodyPr/>
                    <a:lstStyle/>
                    <a:p>
                      <a:endParaRPr lang="tr-TR" sz="1800"/>
                    </a:p>
                  </a:txBody>
                  <a:tcPr marL="203889" marR="203889" marT="101945" marB="101945"/>
                </a:tc>
                <a:tc>
                  <a:txBody>
                    <a:bodyPr/>
                    <a:lstStyle/>
                    <a:p>
                      <a:endParaRPr lang="tr-TR" sz="1800" dirty="0"/>
                    </a:p>
                  </a:txBody>
                  <a:tcPr marL="203889" marR="203889" marT="101945" marB="101945"/>
                </a:tc>
                <a:tc>
                  <a:txBody>
                    <a:bodyPr/>
                    <a:lstStyle/>
                    <a:p>
                      <a:endParaRPr lang="tr-TR" sz="1800"/>
                    </a:p>
                  </a:txBody>
                  <a:tcPr marL="203889" marR="203889" marT="101945" marB="101945"/>
                </a:tc>
                <a:tc>
                  <a:txBody>
                    <a:bodyPr/>
                    <a:lstStyle/>
                    <a:p>
                      <a:endParaRPr lang="tr-TR" sz="1800"/>
                    </a:p>
                  </a:txBody>
                  <a:tcPr marL="203889" marR="203889" marT="101945" marB="101945"/>
                </a:tc>
                <a:tc>
                  <a:txBody>
                    <a:bodyPr/>
                    <a:lstStyle/>
                    <a:p>
                      <a:endParaRPr lang="tr-TR" sz="1800"/>
                    </a:p>
                  </a:txBody>
                  <a:tcPr marL="203889" marR="203889" marT="101945" marB="101945"/>
                </a:tc>
                <a:extLst>
                  <a:ext uri="{0D108BD9-81ED-4DB2-BD59-A6C34878D82A}">
                    <a16:rowId xmlns:a16="http://schemas.microsoft.com/office/drawing/2014/main" xmlns="" val="10001"/>
                  </a:ext>
                </a:extLst>
              </a:tr>
              <a:tr h="602101">
                <a:tc>
                  <a:txBody>
                    <a:bodyPr/>
                    <a:lstStyle/>
                    <a:p>
                      <a:endParaRPr lang="tr-TR" sz="1800"/>
                    </a:p>
                  </a:txBody>
                  <a:tcPr marL="203889" marR="203889" marT="101945" marB="101945"/>
                </a:tc>
                <a:tc>
                  <a:txBody>
                    <a:bodyPr/>
                    <a:lstStyle/>
                    <a:p>
                      <a:endParaRPr lang="tr-TR" sz="1800"/>
                    </a:p>
                  </a:txBody>
                  <a:tcPr marL="203889" marR="203889" marT="101945" marB="101945"/>
                </a:tc>
                <a:tc>
                  <a:txBody>
                    <a:bodyPr/>
                    <a:lstStyle/>
                    <a:p>
                      <a:endParaRPr lang="tr-TR" sz="1800"/>
                    </a:p>
                  </a:txBody>
                  <a:tcPr marL="203889" marR="203889" marT="101945" marB="101945"/>
                </a:tc>
                <a:tc>
                  <a:txBody>
                    <a:bodyPr/>
                    <a:lstStyle/>
                    <a:p>
                      <a:endParaRPr lang="tr-TR" sz="1800"/>
                    </a:p>
                  </a:txBody>
                  <a:tcPr marL="203889" marR="203889" marT="101945" marB="101945"/>
                </a:tc>
                <a:tc>
                  <a:txBody>
                    <a:bodyPr/>
                    <a:lstStyle/>
                    <a:p>
                      <a:endParaRPr lang="tr-TR" sz="1800"/>
                    </a:p>
                  </a:txBody>
                  <a:tcPr marL="203889" marR="203889" marT="101945" marB="101945"/>
                </a:tc>
                <a:extLst>
                  <a:ext uri="{0D108BD9-81ED-4DB2-BD59-A6C34878D82A}">
                    <a16:rowId xmlns:a16="http://schemas.microsoft.com/office/drawing/2014/main" xmlns="" val="10002"/>
                  </a:ext>
                </a:extLst>
              </a:tr>
              <a:tr h="602101">
                <a:tc>
                  <a:txBody>
                    <a:bodyPr/>
                    <a:lstStyle/>
                    <a:p>
                      <a:endParaRPr lang="tr-TR" sz="1800" dirty="0"/>
                    </a:p>
                  </a:txBody>
                  <a:tcPr marL="203889" marR="203889" marT="101945" marB="101945"/>
                </a:tc>
                <a:tc>
                  <a:txBody>
                    <a:bodyPr/>
                    <a:lstStyle/>
                    <a:p>
                      <a:endParaRPr lang="tr-TR" sz="1800"/>
                    </a:p>
                  </a:txBody>
                  <a:tcPr marL="203889" marR="203889" marT="101945" marB="101945"/>
                </a:tc>
                <a:tc>
                  <a:txBody>
                    <a:bodyPr/>
                    <a:lstStyle/>
                    <a:p>
                      <a:endParaRPr lang="tr-TR" sz="1800"/>
                    </a:p>
                  </a:txBody>
                  <a:tcPr marL="203889" marR="203889" marT="101945" marB="101945"/>
                </a:tc>
                <a:tc>
                  <a:txBody>
                    <a:bodyPr/>
                    <a:lstStyle/>
                    <a:p>
                      <a:endParaRPr lang="tr-TR" sz="1800"/>
                    </a:p>
                  </a:txBody>
                  <a:tcPr marL="203889" marR="203889" marT="101945" marB="101945"/>
                </a:tc>
                <a:tc>
                  <a:txBody>
                    <a:bodyPr/>
                    <a:lstStyle/>
                    <a:p>
                      <a:endParaRPr lang="tr-TR" sz="1800" dirty="0"/>
                    </a:p>
                  </a:txBody>
                  <a:tcPr marL="203889" marR="203889" marT="101945" marB="101945"/>
                </a:tc>
                <a:extLst>
                  <a:ext uri="{0D108BD9-81ED-4DB2-BD59-A6C34878D82A}">
                    <a16:rowId xmlns:a16="http://schemas.microsoft.com/office/drawing/2014/main" xmlns="" val="10003"/>
                  </a:ext>
                </a:extLst>
              </a:tr>
            </a:tbl>
          </a:graphicData>
        </a:graphic>
      </p:graphicFrame>
      <p:sp>
        <p:nvSpPr>
          <p:cNvPr id="41" name="TextBox 19"/>
          <p:cNvSpPr txBox="1"/>
          <p:nvPr/>
        </p:nvSpPr>
        <p:spPr>
          <a:xfrm>
            <a:off x="14709428" y="10861398"/>
            <a:ext cx="2664063" cy="461665"/>
          </a:xfrm>
          <a:prstGeom prst="rect">
            <a:avLst/>
          </a:prstGeom>
          <a:noFill/>
        </p:spPr>
        <p:txBody>
          <a:bodyPr wrap="none" rtlCol="0">
            <a:spAutoFit/>
          </a:bodyPr>
          <a:lstStyle/>
          <a:p>
            <a:pPr algn="ctr"/>
            <a:r>
              <a:rPr lang="tr-TR" sz="2400" dirty="0" err="1"/>
              <a:t>Tab</a:t>
            </a:r>
            <a:r>
              <a:rPr lang="en-GB" sz="2400" dirty="0"/>
              <a:t>l</a:t>
            </a:r>
            <a:r>
              <a:rPr lang="tr-TR" sz="2400" dirty="0"/>
              <a:t>o 1</a:t>
            </a:r>
            <a:r>
              <a:rPr lang="en-GB" sz="2400" dirty="0"/>
              <a:t>.</a:t>
            </a:r>
            <a:r>
              <a:rPr lang="tr-TR" sz="2400" dirty="0"/>
              <a:t> </a:t>
            </a:r>
            <a:r>
              <a:rPr lang="tr-TR" sz="2400" dirty="0" err="1"/>
              <a:t>xxxxxxxx</a:t>
            </a:r>
            <a:r>
              <a:rPr lang="en-GB" sz="2400" dirty="0"/>
              <a:t> </a:t>
            </a:r>
          </a:p>
        </p:txBody>
      </p:sp>
      <p:sp>
        <p:nvSpPr>
          <p:cNvPr id="42" name="TextBox 37"/>
          <p:cNvSpPr txBox="1"/>
          <p:nvPr/>
        </p:nvSpPr>
        <p:spPr>
          <a:xfrm>
            <a:off x="10852373" y="14174246"/>
            <a:ext cx="10374774" cy="916051"/>
          </a:xfrm>
          <a:prstGeom prst="rect">
            <a:avLst/>
          </a:prstGeom>
          <a:noFill/>
        </p:spPr>
        <p:txBody>
          <a:bodyPr wrap="square" rtlCol="0">
            <a:spAutoFit/>
          </a:bodyPr>
          <a:lstStyle/>
          <a:p>
            <a:pPr algn="just"/>
            <a:r>
              <a:rPr lang="tr-TR" sz="2700" dirty="0"/>
              <a:t>Şekil ve tablo adı yazımına ilişkin rapor yazım kurallarına uyulmalıdır. </a:t>
            </a:r>
            <a:endParaRPr lang="en-GB" sz="2700" dirty="0"/>
          </a:p>
        </p:txBody>
      </p:sp>
      <p:sp>
        <p:nvSpPr>
          <p:cNvPr id="43" name="42 Dikdörtgen"/>
          <p:cNvSpPr/>
          <p:nvPr/>
        </p:nvSpPr>
        <p:spPr bwMode="auto">
          <a:xfrm>
            <a:off x="11012932" y="15517641"/>
            <a:ext cx="10114168" cy="5433599"/>
          </a:xfrm>
          <a:prstGeom prst="rect">
            <a:avLst/>
          </a:prstGeom>
          <a:ln>
            <a:headEnd type="none" w="med" len="med"/>
            <a:tailEnd type="none" w="med" len="med"/>
          </a:ln>
        </p:spPr>
        <p:style>
          <a:lnRef idx="2">
            <a:schemeClr val="dk1"/>
          </a:lnRef>
          <a:fillRef idx="1">
            <a:schemeClr val="lt1"/>
          </a:fillRef>
          <a:effectRef idx="0">
            <a:schemeClr val="dk1"/>
          </a:effectRef>
          <a:fontRef idx="minor">
            <a:schemeClr val="dk1"/>
          </a:fontRef>
        </p:style>
        <p:txBody>
          <a:bodyPr vert="horz" wrap="square" lIns="203889" tIns="101945" rIns="203889" bIns="101945" numCol="1" rtlCol="0" anchor="t" anchorCtr="0" compatLnSpc="1">
            <a:prstTxWarp prst="textNoShape">
              <a:avLst/>
            </a:prstTxWarp>
          </a:bodyPr>
          <a:lstStyle/>
          <a:p>
            <a:pPr defTabSz="6460360"/>
            <a:endParaRPr lang="tr-TR" sz="12710">
              <a:solidFill>
                <a:schemeClr val="tx1"/>
              </a:solidFill>
              <a:latin typeface="Arial" charset="0"/>
              <a:cs typeface="Arial" charset="0"/>
            </a:endParaRPr>
          </a:p>
        </p:txBody>
      </p:sp>
      <p:sp>
        <p:nvSpPr>
          <p:cNvPr id="44" name="TextBox 37"/>
          <p:cNvSpPr txBox="1"/>
          <p:nvPr/>
        </p:nvSpPr>
        <p:spPr>
          <a:xfrm>
            <a:off x="11021199" y="21881133"/>
            <a:ext cx="10374774" cy="3798690"/>
          </a:xfrm>
          <a:prstGeom prst="rect">
            <a:avLst/>
          </a:prstGeom>
          <a:noFill/>
        </p:spPr>
        <p:txBody>
          <a:bodyPr wrap="square" rtlCol="0">
            <a:spAutoFit/>
          </a:bodyPr>
          <a:lstStyle/>
          <a:p>
            <a:pPr algn="just"/>
            <a:r>
              <a:rPr lang="tr-TR" sz="2700" dirty="0"/>
              <a:t>Verilen tablo ve şekiller, metin içinde mutlaka atıf verilerek, açıklanmalıdır. </a:t>
            </a:r>
          </a:p>
          <a:p>
            <a:pPr algn="just"/>
            <a:endParaRPr lang="tr-TR" sz="2676" dirty="0"/>
          </a:p>
          <a:p>
            <a:pPr algn="just"/>
            <a:endParaRPr lang="tr-TR" sz="2676" dirty="0"/>
          </a:p>
          <a:p>
            <a:pPr algn="just"/>
            <a:endParaRPr lang="tr-TR" sz="2676" dirty="0"/>
          </a:p>
          <a:p>
            <a:pPr algn="just"/>
            <a:endParaRPr lang="tr-TR" sz="2676" dirty="0"/>
          </a:p>
          <a:p>
            <a:pPr algn="just"/>
            <a:endParaRPr lang="tr-TR" sz="2676" dirty="0"/>
          </a:p>
          <a:p>
            <a:pPr algn="just"/>
            <a:endParaRPr lang="tr-TR" sz="2676" dirty="0"/>
          </a:p>
          <a:p>
            <a:pPr algn="just"/>
            <a:endParaRPr lang="en-GB" sz="2676" dirty="0"/>
          </a:p>
        </p:txBody>
      </p:sp>
      <p:sp>
        <p:nvSpPr>
          <p:cNvPr id="45" name="TextBox 19"/>
          <p:cNvSpPr txBox="1"/>
          <p:nvPr/>
        </p:nvSpPr>
        <p:spPr>
          <a:xfrm>
            <a:off x="14583108" y="21078335"/>
            <a:ext cx="2595582" cy="461665"/>
          </a:xfrm>
          <a:prstGeom prst="rect">
            <a:avLst/>
          </a:prstGeom>
          <a:noFill/>
        </p:spPr>
        <p:txBody>
          <a:bodyPr wrap="none" rtlCol="0">
            <a:spAutoFit/>
          </a:bodyPr>
          <a:lstStyle/>
          <a:p>
            <a:pPr algn="ctr"/>
            <a:r>
              <a:rPr lang="tr-TR" sz="2400" dirty="0"/>
              <a:t>Şekil 1</a:t>
            </a:r>
            <a:r>
              <a:rPr lang="en-GB" sz="2400" dirty="0"/>
              <a:t>.</a:t>
            </a:r>
            <a:r>
              <a:rPr lang="tr-TR" sz="2400" dirty="0"/>
              <a:t> </a:t>
            </a:r>
            <a:r>
              <a:rPr lang="tr-TR" sz="2400" dirty="0" err="1"/>
              <a:t>xxxxxxxx</a:t>
            </a:r>
            <a:r>
              <a:rPr lang="en-GB" sz="2400" dirty="0"/>
              <a:t> </a:t>
            </a:r>
          </a:p>
        </p:txBody>
      </p:sp>
      <p:sp>
        <p:nvSpPr>
          <p:cNvPr id="22" name="TextBox 21"/>
          <p:cNvSpPr txBox="1"/>
          <p:nvPr/>
        </p:nvSpPr>
        <p:spPr>
          <a:xfrm>
            <a:off x="17276" y="21543279"/>
            <a:ext cx="9871735" cy="675707"/>
          </a:xfrm>
          <a:prstGeom prst="rect">
            <a:avLst/>
          </a:prstGeom>
          <a:noFill/>
        </p:spPr>
        <p:txBody>
          <a:bodyPr wrap="square" rtlCol="0">
            <a:spAutoFit/>
          </a:bodyPr>
          <a:lstStyle/>
          <a:p>
            <a:pPr algn="ctr"/>
            <a:r>
              <a:rPr lang="en-GB" sz="3800" b="1" dirty="0" err="1">
                <a:solidFill>
                  <a:srgbClr val="00509E"/>
                </a:solidFill>
                <a:latin typeface="+mj-lt"/>
                <a:ea typeface="+mj-ea"/>
                <a:cs typeface="+mj-cs"/>
              </a:rPr>
              <a:t>Uygulama</a:t>
            </a:r>
            <a:endParaRPr lang="en-GB" sz="3800" b="1" dirty="0">
              <a:solidFill>
                <a:srgbClr val="00509E"/>
              </a:solidFill>
              <a:latin typeface="+mj-lt"/>
              <a:ea typeface="+mj-ea"/>
              <a:cs typeface="+mj-cs"/>
            </a:endParaRPr>
          </a:p>
        </p:txBody>
      </p:sp>
      <p:sp>
        <p:nvSpPr>
          <p:cNvPr id="23" name="TextBox 22"/>
          <p:cNvSpPr txBox="1"/>
          <p:nvPr/>
        </p:nvSpPr>
        <p:spPr>
          <a:xfrm>
            <a:off x="-42957" y="22375229"/>
            <a:ext cx="10374774" cy="2574166"/>
          </a:xfrm>
          <a:prstGeom prst="rect">
            <a:avLst/>
          </a:prstGeom>
          <a:noFill/>
        </p:spPr>
        <p:txBody>
          <a:bodyPr wrap="square" rtlCol="0">
            <a:spAutoFit/>
          </a:bodyPr>
          <a:lstStyle/>
          <a:p>
            <a:pPr algn="just"/>
            <a:r>
              <a:rPr lang="tr-TR" sz="2700" dirty="0"/>
              <a:t>Uygulama bölümünde kurulan modelin işletme/sistem üzerindeki uygulaması, oluşturulan senaryolar ve elde edilen sonuçlar verilmelidir</a:t>
            </a:r>
          </a:p>
          <a:p>
            <a:pPr algn="just"/>
            <a:endParaRPr lang="tr-TR" sz="2676" dirty="0"/>
          </a:p>
          <a:p>
            <a:pPr algn="just"/>
            <a:endParaRPr lang="tr-TR" sz="2676" dirty="0"/>
          </a:p>
          <a:p>
            <a:pPr algn="just"/>
            <a:endParaRPr lang="en-GB" sz="2676" dirty="0"/>
          </a:p>
        </p:txBody>
      </p:sp>
      <p:sp>
        <p:nvSpPr>
          <p:cNvPr id="26" name="Rectangle 2"/>
          <p:cNvSpPr txBox="1">
            <a:spLocks noChangeArrowheads="1"/>
          </p:cNvSpPr>
          <p:nvPr/>
        </p:nvSpPr>
        <p:spPr bwMode="auto">
          <a:xfrm>
            <a:off x="-12349" y="28819125"/>
            <a:ext cx="21408321" cy="1451301"/>
          </a:xfrm>
          <a:prstGeom prst="rect">
            <a:avLst/>
          </a:prstGeom>
          <a:noFill/>
          <a:ln w="9525">
            <a:noFill/>
            <a:miter lim="800000"/>
            <a:headEnd/>
            <a:tailEnd/>
          </a:ln>
        </p:spPr>
        <p:txBody>
          <a:bodyPr vert="horz" wrap="square" lIns="128002" tIns="64001" rIns="128002" bIns="64001" numCol="1" anchor="ctr" anchorCtr="0" compatLnSpc="1">
            <a:prstTxWarp prst="textNoShape">
              <a:avLst/>
            </a:prstTxWarp>
          </a:bodyPr>
          <a:lstStyle>
            <a:lvl1pPr algn="ctr" defTabSz="2852894" rtl="0" eaLnBrk="0" fontAlgn="base" hangingPunct="0">
              <a:spcBef>
                <a:spcPct val="0"/>
              </a:spcBef>
              <a:spcAft>
                <a:spcPct val="0"/>
              </a:spcAft>
              <a:defRPr sz="13826">
                <a:solidFill>
                  <a:schemeClr val="tx2"/>
                </a:solidFill>
                <a:latin typeface="+mj-lt"/>
                <a:ea typeface="+mj-ea"/>
                <a:cs typeface="+mj-cs"/>
              </a:defRPr>
            </a:lvl1pPr>
            <a:lvl2pPr algn="ctr" defTabSz="2852894" rtl="0" eaLnBrk="0" fontAlgn="base" hangingPunct="0">
              <a:spcBef>
                <a:spcPct val="0"/>
              </a:spcBef>
              <a:spcAft>
                <a:spcPct val="0"/>
              </a:spcAft>
              <a:defRPr sz="13826">
                <a:solidFill>
                  <a:schemeClr val="tx2"/>
                </a:solidFill>
                <a:latin typeface="Arial" charset="0"/>
                <a:cs typeface="Arial" charset="0"/>
              </a:defRPr>
            </a:lvl2pPr>
            <a:lvl3pPr algn="ctr" defTabSz="2852894" rtl="0" eaLnBrk="0" fontAlgn="base" hangingPunct="0">
              <a:spcBef>
                <a:spcPct val="0"/>
              </a:spcBef>
              <a:spcAft>
                <a:spcPct val="0"/>
              </a:spcAft>
              <a:defRPr sz="13826">
                <a:solidFill>
                  <a:schemeClr val="tx2"/>
                </a:solidFill>
                <a:latin typeface="Arial" charset="0"/>
                <a:cs typeface="Arial" charset="0"/>
              </a:defRPr>
            </a:lvl3pPr>
            <a:lvl4pPr algn="ctr" defTabSz="2852894" rtl="0" eaLnBrk="0" fontAlgn="base" hangingPunct="0">
              <a:spcBef>
                <a:spcPct val="0"/>
              </a:spcBef>
              <a:spcAft>
                <a:spcPct val="0"/>
              </a:spcAft>
              <a:defRPr sz="13826">
                <a:solidFill>
                  <a:schemeClr val="tx2"/>
                </a:solidFill>
                <a:latin typeface="Arial" charset="0"/>
                <a:cs typeface="Arial" charset="0"/>
              </a:defRPr>
            </a:lvl4pPr>
            <a:lvl5pPr algn="ctr" defTabSz="2852894" rtl="0" eaLnBrk="0" fontAlgn="base" hangingPunct="0">
              <a:spcBef>
                <a:spcPct val="0"/>
              </a:spcBef>
              <a:spcAft>
                <a:spcPct val="0"/>
              </a:spcAft>
              <a:defRPr sz="13826">
                <a:solidFill>
                  <a:schemeClr val="tx2"/>
                </a:solidFill>
                <a:latin typeface="Arial" charset="0"/>
                <a:cs typeface="Arial" charset="0"/>
              </a:defRPr>
            </a:lvl5pPr>
            <a:lvl6pPr marL="450212" algn="ctr" defTabSz="2852894" rtl="0" fontAlgn="base">
              <a:spcBef>
                <a:spcPct val="0"/>
              </a:spcBef>
              <a:spcAft>
                <a:spcPct val="0"/>
              </a:spcAft>
              <a:defRPr sz="13826">
                <a:solidFill>
                  <a:schemeClr val="tx2"/>
                </a:solidFill>
                <a:latin typeface="Arial" charset="0"/>
                <a:cs typeface="Arial" charset="0"/>
              </a:defRPr>
            </a:lvl6pPr>
            <a:lvl7pPr marL="900420" algn="ctr" defTabSz="2852894" rtl="0" fontAlgn="base">
              <a:spcBef>
                <a:spcPct val="0"/>
              </a:spcBef>
              <a:spcAft>
                <a:spcPct val="0"/>
              </a:spcAft>
              <a:defRPr sz="13826">
                <a:solidFill>
                  <a:schemeClr val="tx2"/>
                </a:solidFill>
                <a:latin typeface="Arial" charset="0"/>
                <a:cs typeface="Arial" charset="0"/>
              </a:defRPr>
            </a:lvl7pPr>
            <a:lvl8pPr marL="1350632" algn="ctr" defTabSz="2852894" rtl="0" fontAlgn="base">
              <a:spcBef>
                <a:spcPct val="0"/>
              </a:spcBef>
              <a:spcAft>
                <a:spcPct val="0"/>
              </a:spcAft>
              <a:defRPr sz="13826">
                <a:solidFill>
                  <a:schemeClr val="tx2"/>
                </a:solidFill>
                <a:latin typeface="Arial" charset="0"/>
                <a:cs typeface="Arial" charset="0"/>
              </a:defRPr>
            </a:lvl8pPr>
            <a:lvl9pPr marL="1800840" algn="ctr" defTabSz="2852894" rtl="0" fontAlgn="base">
              <a:spcBef>
                <a:spcPct val="0"/>
              </a:spcBef>
              <a:spcAft>
                <a:spcPct val="0"/>
              </a:spcAft>
              <a:defRPr sz="13826">
                <a:solidFill>
                  <a:schemeClr val="tx2"/>
                </a:solidFill>
                <a:latin typeface="Arial" charset="0"/>
                <a:cs typeface="Arial" charset="0"/>
              </a:defRPr>
            </a:lvl9pPr>
          </a:lstStyle>
          <a:p>
            <a:pPr eaLnBrk="1" hangingPunct="1"/>
            <a:r>
              <a:rPr lang="tr-TR" sz="4000" b="1" kern="0" dirty="0">
                <a:solidFill>
                  <a:schemeClr val="bg1"/>
                </a:solidFill>
              </a:rPr>
              <a:t>	Balıkesir Üniversitesi</a:t>
            </a:r>
            <a:r>
              <a:rPr lang="en-GB" sz="4000" b="1" kern="0" dirty="0">
                <a:solidFill>
                  <a:schemeClr val="bg1"/>
                </a:solidFill>
              </a:rPr>
              <a:t>,</a:t>
            </a:r>
            <a:r>
              <a:rPr lang="tr-TR" sz="4000" b="1" kern="0" dirty="0">
                <a:solidFill>
                  <a:schemeClr val="bg1"/>
                </a:solidFill>
              </a:rPr>
              <a:t> Mühendislik</a:t>
            </a:r>
            <a:r>
              <a:rPr lang="en-GB" sz="4000" b="1" kern="0" dirty="0">
                <a:solidFill>
                  <a:schemeClr val="bg1"/>
                </a:solidFill>
              </a:rPr>
              <a:t> </a:t>
            </a:r>
            <a:r>
              <a:rPr lang="tr-TR" sz="4000" b="1" kern="0" dirty="0">
                <a:solidFill>
                  <a:schemeClr val="bg1"/>
                </a:solidFill>
              </a:rPr>
              <a:t>Fakültesi</a:t>
            </a:r>
            <a:br>
              <a:rPr lang="tr-TR" sz="4000" b="1" kern="0" dirty="0">
                <a:solidFill>
                  <a:schemeClr val="bg1"/>
                </a:solidFill>
              </a:rPr>
            </a:br>
            <a:r>
              <a:rPr lang="tr-TR" sz="4000" b="1" kern="0" dirty="0">
                <a:solidFill>
                  <a:schemeClr val="bg1"/>
                </a:solidFill>
              </a:rPr>
              <a:t>	Endüstri Mühendisliği Bölümü</a:t>
            </a:r>
          </a:p>
        </p:txBody>
      </p:sp>
    </p:spTree>
  </p:cSld>
  <p:clrMapOvr>
    <a:masterClrMapping/>
  </p:clrMapOvr>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2897188" rtl="0" eaLnBrk="1" fontAlgn="base" latinLnBrk="0" hangingPunct="1">
          <a:lnSpc>
            <a:spcPct val="100000"/>
          </a:lnSpc>
          <a:spcBef>
            <a:spcPct val="0"/>
          </a:spcBef>
          <a:spcAft>
            <a:spcPct val="0"/>
          </a:spcAft>
          <a:buClrTx/>
          <a:buSzTx/>
          <a:buFontTx/>
          <a:buNone/>
          <a:tabLst/>
          <a:defRPr kumimoji="0" lang="en-GB" sz="5700" b="0" i="0" u="none" strike="noStrike" cap="none" normalizeH="0" baseline="0" smtClean="0">
            <a:ln>
              <a:noFill/>
            </a:ln>
            <a:solidFill>
              <a:schemeClr val="tx1"/>
            </a:solidFill>
            <a:effectLst/>
            <a:latin typeface="Arial" charset="0"/>
            <a:cs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2897188" rtl="0" eaLnBrk="1" fontAlgn="base" latinLnBrk="0" hangingPunct="1">
          <a:lnSpc>
            <a:spcPct val="100000"/>
          </a:lnSpc>
          <a:spcBef>
            <a:spcPct val="0"/>
          </a:spcBef>
          <a:spcAft>
            <a:spcPct val="0"/>
          </a:spcAft>
          <a:buClrTx/>
          <a:buSzTx/>
          <a:buFontTx/>
          <a:buNone/>
          <a:tabLst/>
          <a:defRPr kumimoji="0" lang="en-GB" sz="5700" b="0" i="0" u="none" strike="noStrike" cap="none" normalizeH="0" baseline="0" smtClean="0">
            <a:ln>
              <a:noFill/>
            </a:ln>
            <a:solidFill>
              <a:schemeClr val="tx1"/>
            </a:solidFill>
            <a:effectLst/>
            <a:latin typeface="Arial" charset="0"/>
            <a:cs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902</TotalTime>
  <Words>390</Words>
  <Application>Microsoft Office PowerPoint</Application>
  <PresentationFormat>Özel</PresentationFormat>
  <Paragraphs>37</Paragraphs>
  <Slides>1</Slides>
  <Notes>1</Notes>
  <HiddenSlides>0</HiddenSlides>
  <MMClips>0</MMClips>
  <ScaleCrop>false</ScaleCrop>
  <HeadingPairs>
    <vt:vector size="4" baseType="variant">
      <vt:variant>
        <vt:lpstr>Tema</vt:lpstr>
      </vt:variant>
      <vt:variant>
        <vt:i4>1</vt:i4>
      </vt:variant>
      <vt:variant>
        <vt:lpstr>Slayt Başlıkları</vt:lpstr>
      </vt:variant>
      <vt:variant>
        <vt:i4>1</vt:i4>
      </vt:variant>
    </vt:vector>
  </HeadingPairs>
  <TitlesOfParts>
    <vt:vector size="2" baseType="lpstr">
      <vt:lpstr>Default Design</vt:lpstr>
      <vt:lpstr>Bitirme Çalışması Konu Başlığı</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I Kucukkoc</dc:creator>
  <cp:lastModifiedBy>hp</cp:lastModifiedBy>
  <cp:revision>66</cp:revision>
  <cp:lastPrinted>2012-11-07T16:13:42Z</cp:lastPrinted>
  <dcterms:created xsi:type="dcterms:W3CDTF">2005-12-09T12:05:26Z</dcterms:created>
  <dcterms:modified xsi:type="dcterms:W3CDTF">2017-05-04T17:25:56Z</dcterms:modified>
</cp:coreProperties>
</file>